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  <p:sldMasterId id="2147483921" r:id="rId2"/>
  </p:sldMasterIdLst>
  <p:notesMasterIdLst>
    <p:notesMasterId r:id="rId54"/>
  </p:notesMasterIdLst>
  <p:handoutMasterIdLst>
    <p:handoutMasterId r:id="rId55"/>
  </p:handoutMasterIdLst>
  <p:sldIdLst>
    <p:sldId id="1428" r:id="rId3"/>
    <p:sldId id="1301" r:id="rId4"/>
    <p:sldId id="1416" r:id="rId5"/>
    <p:sldId id="1433" r:id="rId6"/>
    <p:sldId id="1434" r:id="rId7"/>
    <p:sldId id="1435" r:id="rId8"/>
    <p:sldId id="1438" r:id="rId9"/>
    <p:sldId id="1436" r:id="rId10"/>
    <p:sldId id="1429" r:id="rId11"/>
    <p:sldId id="1349" r:id="rId12"/>
    <p:sldId id="1437" r:id="rId13"/>
    <p:sldId id="1352" r:id="rId14"/>
    <p:sldId id="1351" r:id="rId15"/>
    <p:sldId id="1381" r:id="rId16"/>
    <p:sldId id="1380" r:id="rId17"/>
    <p:sldId id="1430" r:id="rId18"/>
    <p:sldId id="1355" r:id="rId19"/>
    <p:sldId id="1375" r:id="rId20"/>
    <p:sldId id="1356" r:id="rId21"/>
    <p:sldId id="1362" r:id="rId22"/>
    <p:sldId id="1415" r:id="rId23"/>
    <p:sldId id="1363" r:id="rId24"/>
    <p:sldId id="1376" r:id="rId25"/>
    <p:sldId id="1377" r:id="rId26"/>
    <p:sldId id="1361" r:id="rId27"/>
    <p:sldId id="1431" r:id="rId28"/>
    <p:sldId id="1382" r:id="rId29"/>
    <p:sldId id="1423" r:id="rId30"/>
    <p:sldId id="1368" r:id="rId31"/>
    <p:sldId id="1384" r:id="rId32"/>
    <p:sldId id="1424" r:id="rId33"/>
    <p:sldId id="1385" r:id="rId34"/>
    <p:sldId id="1388" r:id="rId35"/>
    <p:sldId id="1386" r:id="rId36"/>
    <p:sldId id="1387" r:id="rId37"/>
    <p:sldId id="1389" r:id="rId38"/>
    <p:sldId id="1391" r:id="rId39"/>
    <p:sldId id="1392" r:id="rId40"/>
    <p:sldId id="1390" r:id="rId41"/>
    <p:sldId id="1393" r:id="rId42"/>
    <p:sldId id="1394" r:id="rId43"/>
    <p:sldId id="1432" r:id="rId44"/>
    <p:sldId id="1419" r:id="rId45"/>
    <p:sldId id="1425" r:id="rId46"/>
    <p:sldId id="1400" r:id="rId47"/>
    <p:sldId id="1396" r:id="rId48"/>
    <p:sldId id="1403" r:id="rId49"/>
    <p:sldId id="1402" r:id="rId50"/>
    <p:sldId id="1426" r:id="rId51"/>
    <p:sldId id="1427" r:id="rId52"/>
    <p:sldId id="932" r:id="rId53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>
          <p15:clr>
            <a:srgbClr val="A4A3A4"/>
          </p15:clr>
        </p15:guide>
        <p15:guide id="2" orient="horz" pos="2432">
          <p15:clr>
            <a:srgbClr val="A4A3A4"/>
          </p15:clr>
        </p15:guide>
        <p15:guide id="3" orient="horz" pos="482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orient="horz" pos="981">
          <p15:clr>
            <a:srgbClr val="A4A3A4"/>
          </p15:clr>
        </p15:guide>
        <p15:guide id="6" orient="horz" pos="459">
          <p15:clr>
            <a:srgbClr val="A4A3A4"/>
          </p15:clr>
        </p15:guide>
        <p15:guide id="7" pos="1963">
          <p15:clr>
            <a:srgbClr val="A4A3A4"/>
          </p15:clr>
        </p15:guide>
        <p15:guide id="8" pos="398">
          <p15:clr>
            <a:srgbClr val="A4A3A4"/>
          </p15:clr>
        </p15:guide>
        <p15:guide id="9" pos="5116">
          <p15:clr>
            <a:srgbClr val="A4A3A4"/>
          </p15:clr>
        </p15:guide>
        <p15:guide id="10" pos="6068">
          <p15:clr>
            <a:srgbClr val="A4A3A4"/>
          </p15:clr>
        </p15:guide>
        <p15:guide id="11" pos="1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6B7"/>
    <a:srgbClr val="DE829A"/>
    <a:srgbClr val="D04D6F"/>
    <a:srgbClr val="7F7F7F"/>
    <a:srgbClr val="000000"/>
    <a:srgbClr val="F8F8F8"/>
    <a:srgbClr val="F2F2F2"/>
    <a:srgbClr val="D9718C"/>
    <a:srgbClr val="453C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7" autoAdjust="0"/>
    <p:restoredTop sz="94655" autoAdjust="0"/>
  </p:normalViewPr>
  <p:slideViewPr>
    <p:cSldViewPr showGuides="1">
      <p:cViewPr>
        <p:scale>
          <a:sx n="113" d="100"/>
          <a:sy n="113" d="100"/>
        </p:scale>
        <p:origin x="488" y="256"/>
      </p:cViewPr>
      <p:guideLst>
        <p:guide orient="horz" pos="3997"/>
        <p:guide orient="horz" pos="2432"/>
        <p:guide orient="horz" pos="482"/>
        <p:guide orient="horz" pos="777"/>
        <p:guide orient="horz" pos="981"/>
        <p:guide orient="horz" pos="459"/>
        <p:guide pos="1963"/>
        <p:guide pos="398"/>
        <p:guide pos="5116"/>
        <p:guide pos="6068"/>
        <p:guide pos="11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3432" y="184"/>
      </p:cViewPr>
      <p:guideLst>
        <p:guide orient="horz" pos="3126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10973-21AA-4044-BD73-B1F6894E521D}" type="datetimeFigureOut">
              <a:rPr lang="ko-KR" altLang="en-US" smtClean="0"/>
              <a:t>2018. 8. 29.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35D77-4DE3-40F7-8E93-214EA45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9472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r">
              <a:defRPr sz="1200"/>
            </a:lvl1pPr>
          </a:lstStyle>
          <a:p>
            <a:fld id="{E65F436B-4CED-4CDD-A807-F5F3F2E408D1}" type="datetimeFigureOut">
              <a:rPr lang="ko-KR" altLang="en-US" smtClean="0"/>
              <a:pPr/>
              <a:t>2018. 8. 29.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7" tIns="46053" rIns="92107" bIns="4605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2107" tIns="46053" rIns="92107" bIns="460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2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r">
              <a:defRPr sz="1200"/>
            </a:lvl1pPr>
          </a:lstStyle>
          <a:p>
            <a:fld id="{80DC1ACA-95F2-4E4B-A4AA-123FDCC67F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760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871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algn="l">
              <a:spcBef>
                <a:spcPts val="0"/>
              </a:spcBef>
            </a:pPr>
            <a:r>
              <a:rPr kumimoji="1" lang="ko-KR" altLang="en-US" sz="1200" b="1" dirty="0" smtClean="0">
                <a:solidFill>
                  <a:prstClr val="black"/>
                </a:solidFill>
                <a:latin typeface="+mn-lt"/>
                <a:ea typeface="+mn-ea"/>
              </a:rPr>
              <a:t>시나리오</a:t>
            </a: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Kubernetes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recommendation 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deployment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배포된 상태에서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Docker hub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v3 Image Push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triggering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되면 자동으로 파이프라인이 수행되며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배포를 진행한다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배포가 성공하면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라우팅한다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항상 표시되면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삭제한다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endParaRPr kumimoji="1" lang="ko-KR" altLang="en-US" sz="1200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25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4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10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www.spinnaker.io</a:t>
            </a:r>
            <a:r>
              <a:rPr kumimoji="1" lang="en-US" altLang="ko-KR" dirty="0" smtClean="0"/>
              <a:t>/reference/providers/kubernetes-v2/#workloads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8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49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08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710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65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algn="l">
              <a:spcBef>
                <a:spcPts val="0"/>
              </a:spcBef>
            </a:pPr>
            <a:r>
              <a:rPr kumimoji="1" lang="ko-KR" altLang="en-US" sz="1200" b="1" dirty="0" smtClean="0">
                <a:solidFill>
                  <a:prstClr val="black"/>
                </a:solidFill>
                <a:latin typeface="+mn-lt"/>
                <a:ea typeface="+mn-ea"/>
              </a:rPr>
              <a:t>시나리오</a:t>
            </a: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2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Kubernetes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recommendation 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deployment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배포된 상태에서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Docker hub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 v3 Image Push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triggering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되면 자동으로 파이프라인이 수행되며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배포를 진행한다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배포한다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1:9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canary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배포가 성공하면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에 라우팅한다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0:10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 비율로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가 항상 표시되면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v2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+mn-lt"/>
                <a:ea typeface="+mn-ea"/>
              </a:rPr>
              <a:t>를 삭제한다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+mn-lt"/>
                <a:ea typeface="+mn-ea"/>
              </a:rPr>
              <a:t>.</a:t>
            </a:r>
          </a:p>
          <a:p>
            <a:pPr marL="0" lvl="0" algn="l">
              <a:spcBef>
                <a:spcPts val="0"/>
              </a:spcBef>
            </a:pPr>
            <a:endParaRPr kumimoji="1" lang="ko-KR" altLang="en-US" sz="1200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14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40898" y="2294389"/>
            <a:ext cx="87765" cy="1800000"/>
          </a:xfrm>
          <a:prstGeom prst="rect">
            <a:avLst/>
          </a:prstGeom>
          <a:solidFill>
            <a:srgbClr val="D04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905329" y="2159000"/>
            <a:ext cx="8589735" cy="1518557"/>
          </a:xfrm>
          <a:prstGeom prst="rect">
            <a:avLst/>
          </a:prstGeom>
        </p:spPr>
        <p:txBody>
          <a:bodyPr>
            <a:normAutofit/>
          </a:bodyPr>
          <a:lstStyle>
            <a:lvl1pPr marL="72000" indent="0">
              <a:spcBef>
                <a:spcPts val="600"/>
              </a:spcBef>
              <a:buNone/>
              <a:defRPr lang="ko-KR" altLang="en-US" sz="4400" b="1" spc="-100" baseline="0" dirty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905329" y="3677557"/>
            <a:ext cx="7406368" cy="416832"/>
          </a:xfrm>
          <a:prstGeom prst="rect">
            <a:avLst/>
          </a:prstGeom>
        </p:spPr>
        <p:txBody>
          <a:bodyPr>
            <a:noAutofit/>
          </a:bodyPr>
          <a:lstStyle>
            <a:lvl1pPr marL="84600" indent="0">
              <a:buNone/>
              <a:defRPr sz="2400" b="0" baseline="0">
                <a:solidFill>
                  <a:schemeClr val="tx1">
                    <a:lumMod val="7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505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700808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684543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220251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560512" y="6221633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52" y="6087037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9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309563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640632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91856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chemeClr val="bg1">
                    <a:alpha val="8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91856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54920" y="2162176"/>
            <a:ext cx="977900" cy="1158875"/>
            <a:chOff x="1408907" y="2452688"/>
            <a:chExt cx="977900" cy="1158875"/>
          </a:xfrm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814470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8039895" y="3436938"/>
            <a:ext cx="1298575" cy="1398587"/>
            <a:chOff x="8039895" y="3436938"/>
            <a:chExt cx="1298575" cy="1398587"/>
          </a:xfrm>
          <a:solidFill>
            <a:srgbClr val="FFFFF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746207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522370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522370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746207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611145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E3E1E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717367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0" name="그룹 179"/>
          <p:cNvGrpSpPr/>
          <p:nvPr userDrawn="1"/>
        </p:nvGrpSpPr>
        <p:grpSpPr>
          <a:xfrm>
            <a:off x="164468" y="4645794"/>
            <a:ext cx="3252788" cy="2131578"/>
            <a:chOff x="426245" y="4443848"/>
            <a:chExt cx="3252788" cy="2131578"/>
          </a:xfrm>
        </p:grpSpPr>
        <p:grpSp>
          <p:nvGrpSpPr>
            <p:cNvPr id="176" name="그룹 175"/>
            <p:cNvGrpSpPr/>
            <p:nvPr userDrawn="1"/>
          </p:nvGrpSpPr>
          <p:grpSpPr>
            <a:xfrm>
              <a:off x="1777207" y="6142038"/>
              <a:ext cx="590550" cy="381000"/>
              <a:chOff x="1777207" y="6142038"/>
              <a:chExt cx="590550" cy="381000"/>
            </a:xfrm>
            <a:solidFill>
              <a:srgbClr val="FFFFFF">
                <a:alpha val="20000"/>
              </a:srgbClr>
            </a:solidFill>
          </p:grpSpPr>
          <p:sp>
            <p:nvSpPr>
              <p:cNvPr id="9" name="Freeform 7"/>
              <p:cNvSpPr>
                <a:spLocks/>
              </p:cNvSpPr>
              <p:nvPr userDrawn="1"/>
            </p:nvSpPr>
            <p:spPr bwMode="auto">
              <a:xfrm>
                <a:off x="1801020" y="6156325"/>
                <a:ext cx="393700" cy="366713"/>
              </a:xfrm>
              <a:custGeom>
                <a:avLst/>
                <a:gdLst>
                  <a:gd name="T0" fmla="*/ 150 w 161"/>
                  <a:gd name="T1" fmla="*/ 0 h 150"/>
                  <a:gd name="T2" fmla="*/ 0 w 161"/>
                  <a:gd name="T3" fmla="*/ 150 h 150"/>
                  <a:gd name="T4" fmla="*/ 16 w 161"/>
                  <a:gd name="T5" fmla="*/ 150 h 150"/>
                  <a:gd name="T6" fmla="*/ 161 w 161"/>
                  <a:gd name="T7" fmla="*/ 5 h 150"/>
                  <a:gd name="T8" fmla="*/ 150 w 161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50">
                    <a:moveTo>
                      <a:pt x="150" y="0"/>
                    </a:moveTo>
                    <a:cubicBezTo>
                      <a:pt x="0" y="150"/>
                      <a:pt x="0" y="150"/>
                      <a:pt x="0" y="150"/>
                    </a:cubicBezTo>
                    <a:cubicBezTo>
                      <a:pt x="16" y="150"/>
                      <a:pt x="16" y="150"/>
                      <a:pt x="16" y="150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58" y="3"/>
                      <a:pt x="154" y="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2131220" y="6313488"/>
                <a:ext cx="219075" cy="209550"/>
              </a:xfrm>
              <a:custGeom>
                <a:avLst/>
                <a:gdLst>
                  <a:gd name="T0" fmla="*/ 86 w 90"/>
                  <a:gd name="T1" fmla="*/ 0 h 86"/>
                  <a:gd name="T2" fmla="*/ 0 w 90"/>
                  <a:gd name="T3" fmla="*/ 86 h 86"/>
                  <a:gd name="T4" fmla="*/ 16 w 90"/>
                  <a:gd name="T5" fmla="*/ 86 h 86"/>
                  <a:gd name="T6" fmla="*/ 90 w 90"/>
                  <a:gd name="T7" fmla="*/ 11 h 86"/>
                  <a:gd name="T8" fmla="*/ 86 w 90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86">
                    <a:moveTo>
                      <a:pt x="86" y="0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7"/>
                      <a:pt x="87" y="4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9"/>
              <p:cNvSpPr>
                <a:spLocks/>
              </p:cNvSpPr>
              <p:nvPr userDrawn="1"/>
            </p:nvSpPr>
            <p:spPr bwMode="auto">
              <a:xfrm>
                <a:off x="1867695" y="6176963"/>
                <a:ext cx="368300" cy="346075"/>
              </a:xfrm>
              <a:custGeom>
                <a:avLst/>
                <a:gdLst>
                  <a:gd name="T0" fmla="*/ 142 w 151"/>
                  <a:gd name="T1" fmla="*/ 0 h 142"/>
                  <a:gd name="T2" fmla="*/ 0 w 151"/>
                  <a:gd name="T3" fmla="*/ 142 h 142"/>
                  <a:gd name="T4" fmla="*/ 16 w 151"/>
                  <a:gd name="T5" fmla="*/ 142 h 142"/>
                  <a:gd name="T6" fmla="*/ 151 w 151"/>
                  <a:gd name="T7" fmla="*/ 6 h 142"/>
                  <a:gd name="T8" fmla="*/ 142 w 151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42">
                    <a:moveTo>
                      <a:pt x="142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4"/>
                      <a:pt x="145" y="2"/>
                      <a:pt x="1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 userDrawn="1"/>
            </p:nvSpPr>
            <p:spPr bwMode="auto">
              <a:xfrm>
                <a:off x="1932782" y="6203950"/>
                <a:ext cx="339725" cy="319088"/>
              </a:xfrm>
              <a:custGeom>
                <a:avLst/>
                <a:gdLst>
                  <a:gd name="T0" fmla="*/ 131 w 139"/>
                  <a:gd name="T1" fmla="*/ 0 h 131"/>
                  <a:gd name="T2" fmla="*/ 0 w 139"/>
                  <a:gd name="T3" fmla="*/ 131 h 131"/>
                  <a:gd name="T4" fmla="*/ 16 w 139"/>
                  <a:gd name="T5" fmla="*/ 131 h 131"/>
                  <a:gd name="T6" fmla="*/ 139 w 139"/>
                  <a:gd name="T7" fmla="*/ 7 h 131"/>
                  <a:gd name="T8" fmla="*/ 131 w 139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31">
                    <a:moveTo>
                      <a:pt x="131" y="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7" y="5"/>
                      <a:pt x="134" y="2"/>
                      <a:pt x="1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>
                <a:off x="1999457" y="6235700"/>
                <a:ext cx="304800" cy="287338"/>
              </a:xfrm>
              <a:custGeom>
                <a:avLst/>
                <a:gdLst>
                  <a:gd name="T0" fmla="*/ 118 w 125"/>
                  <a:gd name="T1" fmla="*/ 0 h 118"/>
                  <a:gd name="T2" fmla="*/ 0 w 125"/>
                  <a:gd name="T3" fmla="*/ 118 h 118"/>
                  <a:gd name="T4" fmla="*/ 16 w 125"/>
                  <a:gd name="T5" fmla="*/ 118 h 118"/>
                  <a:gd name="T6" fmla="*/ 125 w 125"/>
                  <a:gd name="T7" fmla="*/ 8 h 118"/>
                  <a:gd name="T8" fmla="*/ 118 w 125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18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3" y="5"/>
                      <a:pt x="121" y="3"/>
                      <a:pt x="1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 userDrawn="1"/>
            </p:nvSpPr>
            <p:spPr bwMode="auto">
              <a:xfrm>
                <a:off x="2196307" y="6362700"/>
                <a:ext cx="166688" cy="160338"/>
              </a:xfrm>
              <a:custGeom>
                <a:avLst/>
                <a:gdLst>
                  <a:gd name="T0" fmla="*/ 66 w 68"/>
                  <a:gd name="T1" fmla="*/ 0 h 66"/>
                  <a:gd name="T2" fmla="*/ 0 w 68"/>
                  <a:gd name="T3" fmla="*/ 66 h 66"/>
                  <a:gd name="T4" fmla="*/ 16 w 68"/>
                  <a:gd name="T5" fmla="*/ 66 h 66"/>
                  <a:gd name="T6" fmla="*/ 68 w 68"/>
                  <a:gd name="T7" fmla="*/ 13 h 66"/>
                  <a:gd name="T8" fmla="*/ 66 w 68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6">
                    <a:moveTo>
                      <a:pt x="66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8"/>
                      <a:pt x="67" y="4"/>
                      <a:pt x="6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 userDrawn="1"/>
            </p:nvSpPr>
            <p:spPr bwMode="auto">
              <a:xfrm>
                <a:off x="2262982" y="6418263"/>
                <a:ext cx="104775" cy="104775"/>
              </a:xfrm>
              <a:custGeom>
                <a:avLst/>
                <a:gdLst>
                  <a:gd name="T0" fmla="*/ 42 w 43"/>
                  <a:gd name="T1" fmla="*/ 0 h 43"/>
                  <a:gd name="T2" fmla="*/ 0 w 43"/>
                  <a:gd name="T3" fmla="*/ 43 h 43"/>
                  <a:gd name="T4" fmla="*/ 15 w 43"/>
                  <a:gd name="T5" fmla="*/ 43 h 43"/>
                  <a:gd name="T6" fmla="*/ 42 w 43"/>
                  <a:gd name="T7" fmla="*/ 16 h 43"/>
                  <a:gd name="T8" fmla="*/ 43 w 43"/>
                  <a:gd name="T9" fmla="*/ 7 h 43"/>
                  <a:gd name="T10" fmla="*/ 42 w 43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3">
                    <a:moveTo>
                      <a:pt x="42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3"/>
                      <a:pt x="43" y="10"/>
                      <a:pt x="43" y="7"/>
                    </a:cubicBezTo>
                    <a:cubicBezTo>
                      <a:pt x="43" y="5"/>
                      <a:pt x="43" y="3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>
                <a:off x="1777207" y="6142038"/>
                <a:ext cx="312738" cy="312738"/>
              </a:xfrm>
              <a:custGeom>
                <a:avLst/>
                <a:gdLst>
                  <a:gd name="T0" fmla="*/ 121 w 128"/>
                  <a:gd name="T1" fmla="*/ 0 h 128"/>
                  <a:gd name="T2" fmla="*/ 112 w 128"/>
                  <a:gd name="T3" fmla="*/ 0 h 128"/>
                  <a:gd name="T4" fmla="*/ 0 w 128"/>
                  <a:gd name="T5" fmla="*/ 112 h 128"/>
                  <a:gd name="T6" fmla="*/ 0 w 128"/>
                  <a:gd name="T7" fmla="*/ 120 h 128"/>
                  <a:gd name="T8" fmla="*/ 0 w 128"/>
                  <a:gd name="T9" fmla="*/ 128 h 128"/>
                  <a:gd name="T10" fmla="*/ 128 w 128"/>
                  <a:gd name="T11" fmla="*/ 0 h 128"/>
                  <a:gd name="T12" fmla="*/ 121 w 128"/>
                  <a:gd name="T1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28">
                    <a:moveTo>
                      <a:pt x="121" y="0"/>
                    </a:moveTo>
                    <a:cubicBezTo>
                      <a:pt x="118" y="0"/>
                      <a:pt x="115" y="0"/>
                      <a:pt x="112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0" y="118"/>
                      <a:pt x="0" y="120"/>
                    </a:cubicBezTo>
                    <a:cubicBezTo>
                      <a:pt x="0" y="123"/>
                      <a:pt x="0" y="125"/>
                      <a:pt x="0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1826420" y="6188075"/>
                <a:ext cx="84138" cy="88900"/>
              </a:xfrm>
              <a:custGeom>
                <a:avLst/>
                <a:gdLst>
                  <a:gd name="T0" fmla="*/ 35 w 35"/>
                  <a:gd name="T1" fmla="*/ 0 h 36"/>
                  <a:gd name="T2" fmla="*/ 0 w 35"/>
                  <a:gd name="T3" fmla="*/ 36 h 36"/>
                  <a:gd name="T4" fmla="*/ 35 w 3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36">
                    <a:moveTo>
                      <a:pt x="35" y="0"/>
                    </a:moveTo>
                    <a:cubicBezTo>
                      <a:pt x="21" y="9"/>
                      <a:pt x="9" y="21"/>
                      <a:pt x="0" y="3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 userDrawn="1"/>
            </p:nvSpPr>
            <p:spPr bwMode="auto">
              <a:xfrm>
                <a:off x="1781970" y="6145213"/>
                <a:ext cx="239713" cy="239713"/>
              </a:xfrm>
              <a:custGeom>
                <a:avLst/>
                <a:gdLst>
                  <a:gd name="T0" fmla="*/ 98 w 98"/>
                  <a:gd name="T1" fmla="*/ 0 h 98"/>
                  <a:gd name="T2" fmla="*/ 76 w 98"/>
                  <a:gd name="T3" fmla="*/ 6 h 98"/>
                  <a:gd name="T4" fmla="*/ 6 w 98"/>
                  <a:gd name="T5" fmla="*/ 76 h 98"/>
                  <a:gd name="T6" fmla="*/ 0 w 98"/>
                  <a:gd name="T7" fmla="*/ 98 h 98"/>
                  <a:gd name="T8" fmla="*/ 98 w 98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98">
                    <a:moveTo>
                      <a:pt x="98" y="0"/>
                    </a:moveTo>
                    <a:cubicBezTo>
                      <a:pt x="90" y="2"/>
                      <a:pt x="83" y="4"/>
                      <a:pt x="76" y="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83"/>
                      <a:pt x="1" y="91"/>
                      <a:pt x="0" y="98"/>
                    </a:cubicBezTo>
                    <a:cubicBezTo>
                      <a:pt x="98" y="0"/>
                      <a:pt x="98" y="0"/>
                      <a:pt x="9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17"/>
              <p:cNvSpPr>
                <a:spLocks/>
              </p:cNvSpPr>
              <p:nvPr userDrawn="1"/>
            </p:nvSpPr>
            <p:spPr bwMode="auto">
              <a:xfrm>
                <a:off x="2328070" y="6489700"/>
                <a:ext cx="34925" cy="33338"/>
              </a:xfrm>
              <a:custGeom>
                <a:avLst/>
                <a:gdLst>
                  <a:gd name="T0" fmla="*/ 14 w 14"/>
                  <a:gd name="T1" fmla="*/ 0 h 14"/>
                  <a:gd name="T2" fmla="*/ 0 w 14"/>
                  <a:gd name="T3" fmla="*/ 14 h 14"/>
                  <a:gd name="T4" fmla="*/ 10 w 14"/>
                  <a:gd name="T5" fmla="*/ 14 h 14"/>
                  <a:gd name="T6" fmla="*/ 14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9"/>
                      <a:pt x="13" y="5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8"/>
              <p:cNvSpPr>
                <a:spLocks/>
              </p:cNvSpPr>
              <p:nvPr userDrawn="1"/>
            </p:nvSpPr>
            <p:spPr bwMode="auto">
              <a:xfrm>
                <a:off x="1778795" y="6145213"/>
                <a:ext cx="366713" cy="366713"/>
              </a:xfrm>
              <a:custGeom>
                <a:avLst/>
                <a:gdLst>
                  <a:gd name="T0" fmla="*/ 137 w 150"/>
                  <a:gd name="T1" fmla="*/ 0 h 150"/>
                  <a:gd name="T2" fmla="*/ 0 w 150"/>
                  <a:gd name="T3" fmla="*/ 137 h 150"/>
                  <a:gd name="T4" fmla="*/ 3 w 150"/>
                  <a:gd name="T5" fmla="*/ 150 h 150"/>
                  <a:gd name="T6" fmla="*/ 150 w 150"/>
                  <a:gd name="T7" fmla="*/ 2 h 150"/>
                  <a:gd name="T8" fmla="*/ 137 w 15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0">
                    <a:moveTo>
                      <a:pt x="137" y="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1" y="141"/>
                      <a:pt x="2" y="146"/>
                      <a:pt x="3" y="150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46" y="1"/>
                      <a:pt x="142" y="0"/>
                      <a:pt x="13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9"/>
              <p:cNvSpPr>
                <a:spLocks/>
              </p:cNvSpPr>
              <p:nvPr userDrawn="1"/>
            </p:nvSpPr>
            <p:spPr bwMode="auto">
              <a:xfrm>
                <a:off x="2064545" y="6272213"/>
                <a:ext cx="266700" cy="250825"/>
              </a:xfrm>
              <a:custGeom>
                <a:avLst/>
                <a:gdLst>
                  <a:gd name="T0" fmla="*/ 103 w 109"/>
                  <a:gd name="T1" fmla="*/ 0 h 103"/>
                  <a:gd name="T2" fmla="*/ 0 w 109"/>
                  <a:gd name="T3" fmla="*/ 103 h 103"/>
                  <a:gd name="T4" fmla="*/ 16 w 109"/>
                  <a:gd name="T5" fmla="*/ 103 h 103"/>
                  <a:gd name="T6" fmla="*/ 109 w 109"/>
                  <a:gd name="T7" fmla="*/ 10 h 103"/>
                  <a:gd name="T8" fmla="*/ 103 w 109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3">
                    <a:moveTo>
                      <a:pt x="103" y="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7" y="6"/>
                      <a:pt x="105" y="3"/>
                      <a:pt x="10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426245" y="5067300"/>
              <a:ext cx="1350963" cy="1455738"/>
            </a:xfrm>
            <a:custGeom>
              <a:avLst/>
              <a:gdLst>
                <a:gd name="T0" fmla="*/ 553 w 553"/>
                <a:gd name="T1" fmla="*/ 334 h 596"/>
                <a:gd name="T2" fmla="*/ 550 w 553"/>
                <a:gd name="T3" fmla="*/ 300 h 596"/>
                <a:gd name="T4" fmla="*/ 543 w 553"/>
                <a:gd name="T5" fmla="*/ 268 h 596"/>
                <a:gd name="T6" fmla="*/ 414 w 553"/>
                <a:gd name="T7" fmla="*/ 71 h 596"/>
                <a:gd name="T8" fmla="*/ 412 w 553"/>
                <a:gd name="T9" fmla="*/ 69 h 596"/>
                <a:gd name="T10" fmla="*/ 391 w 553"/>
                <a:gd name="T11" fmla="*/ 54 h 596"/>
                <a:gd name="T12" fmla="*/ 388 w 553"/>
                <a:gd name="T13" fmla="*/ 53 h 596"/>
                <a:gd name="T14" fmla="*/ 204 w 553"/>
                <a:gd name="T15" fmla="*/ 0 h 596"/>
                <a:gd name="T16" fmla="*/ 0 w 553"/>
                <a:gd name="T17" fmla="*/ 66 h 596"/>
                <a:gd name="T18" fmla="*/ 0 w 553"/>
                <a:gd name="T19" fmla="*/ 596 h 596"/>
                <a:gd name="T20" fmla="*/ 451 w 553"/>
                <a:gd name="T21" fmla="*/ 596 h 596"/>
                <a:gd name="T22" fmla="*/ 543 w 553"/>
                <a:gd name="T23" fmla="*/ 434 h 596"/>
                <a:gd name="T24" fmla="*/ 553 w 553"/>
                <a:gd name="T25" fmla="*/ 349 h 596"/>
                <a:gd name="T26" fmla="*/ 553 w 553"/>
                <a:gd name="T27" fmla="*/ 3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3" h="596">
                  <a:moveTo>
                    <a:pt x="553" y="334"/>
                  </a:moveTo>
                  <a:cubicBezTo>
                    <a:pt x="552" y="323"/>
                    <a:pt x="551" y="311"/>
                    <a:pt x="550" y="300"/>
                  </a:cubicBezTo>
                  <a:cubicBezTo>
                    <a:pt x="548" y="289"/>
                    <a:pt x="546" y="278"/>
                    <a:pt x="543" y="268"/>
                  </a:cubicBezTo>
                  <a:cubicBezTo>
                    <a:pt x="524" y="188"/>
                    <a:pt x="478" y="119"/>
                    <a:pt x="414" y="71"/>
                  </a:cubicBezTo>
                  <a:cubicBezTo>
                    <a:pt x="414" y="70"/>
                    <a:pt x="413" y="69"/>
                    <a:pt x="412" y="69"/>
                  </a:cubicBezTo>
                  <a:cubicBezTo>
                    <a:pt x="405" y="64"/>
                    <a:pt x="398" y="59"/>
                    <a:pt x="391" y="54"/>
                  </a:cubicBezTo>
                  <a:cubicBezTo>
                    <a:pt x="390" y="54"/>
                    <a:pt x="389" y="53"/>
                    <a:pt x="388" y="53"/>
                  </a:cubicBezTo>
                  <a:cubicBezTo>
                    <a:pt x="335" y="19"/>
                    <a:pt x="272" y="0"/>
                    <a:pt x="204" y="0"/>
                  </a:cubicBezTo>
                  <a:cubicBezTo>
                    <a:pt x="128" y="0"/>
                    <a:pt x="57" y="25"/>
                    <a:pt x="0" y="66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451" y="596"/>
                    <a:pt x="451" y="596"/>
                    <a:pt x="451" y="596"/>
                  </a:cubicBezTo>
                  <a:cubicBezTo>
                    <a:pt x="495" y="552"/>
                    <a:pt x="527" y="496"/>
                    <a:pt x="543" y="434"/>
                  </a:cubicBezTo>
                  <a:cubicBezTo>
                    <a:pt x="549" y="407"/>
                    <a:pt x="553" y="378"/>
                    <a:pt x="553" y="349"/>
                  </a:cubicBezTo>
                  <a:cubicBezTo>
                    <a:pt x="553" y="344"/>
                    <a:pt x="553" y="339"/>
                    <a:pt x="553" y="334"/>
                  </a:cubicBezTo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674020" y="4994275"/>
              <a:ext cx="569913" cy="584200"/>
            </a:xfrm>
            <a:custGeom>
              <a:avLst/>
              <a:gdLst>
                <a:gd name="T0" fmla="*/ 233 w 233"/>
                <a:gd name="T1" fmla="*/ 19 h 239"/>
                <a:gd name="T2" fmla="*/ 214 w 233"/>
                <a:gd name="T3" fmla="*/ 0 h 239"/>
                <a:gd name="T4" fmla="*/ 0 w 233"/>
                <a:gd name="T5" fmla="*/ 213 h 239"/>
                <a:gd name="T6" fmla="*/ 13 w 233"/>
                <a:gd name="T7" fmla="*/ 239 h 239"/>
                <a:gd name="T8" fmla="*/ 233 w 233"/>
                <a:gd name="T9" fmla="*/ 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9">
                  <a:moveTo>
                    <a:pt x="233" y="19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" y="221"/>
                    <a:pt x="9" y="230"/>
                    <a:pt x="13" y="239"/>
                  </a:cubicBezTo>
                  <a:lnTo>
                    <a:pt x="233" y="19"/>
                  </a:ln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132682" y="5514975"/>
              <a:ext cx="573088" cy="590550"/>
            </a:xfrm>
            <a:custGeom>
              <a:avLst/>
              <a:gdLst>
                <a:gd name="T0" fmla="*/ 0 w 235"/>
                <a:gd name="T1" fmla="*/ 223 h 242"/>
                <a:gd name="T2" fmla="*/ 19 w 235"/>
                <a:gd name="T3" fmla="*/ 242 h 242"/>
                <a:gd name="T4" fmla="*/ 143 w 235"/>
                <a:gd name="T5" fmla="*/ 117 h 242"/>
                <a:gd name="T6" fmla="*/ 235 w 235"/>
                <a:gd name="T7" fmla="*/ 26 h 242"/>
                <a:gd name="T8" fmla="*/ 222 w 235"/>
                <a:gd name="T9" fmla="*/ 0 h 242"/>
                <a:gd name="T10" fmla="*/ 137 w 235"/>
                <a:gd name="T11" fmla="*/ 85 h 242"/>
                <a:gd name="T12" fmla="*/ 0 w 235"/>
                <a:gd name="T13" fmla="*/ 22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42">
                  <a:moveTo>
                    <a:pt x="0" y="223"/>
                  </a:moveTo>
                  <a:cubicBezTo>
                    <a:pt x="19" y="242"/>
                    <a:pt x="19" y="242"/>
                    <a:pt x="19" y="242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1" y="17"/>
                    <a:pt x="227" y="8"/>
                    <a:pt x="222" y="0"/>
                  </a:cubicBezTo>
                  <a:cubicBezTo>
                    <a:pt x="137" y="85"/>
                    <a:pt x="137" y="85"/>
                    <a:pt x="137" y="85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732757" y="5262563"/>
              <a:ext cx="488950" cy="560388"/>
            </a:xfrm>
            <a:custGeom>
              <a:avLst/>
              <a:gdLst>
                <a:gd name="T0" fmla="*/ 155 w 200"/>
                <a:gd name="T1" fmla="*/ 0 h 229"/>
                <a:gd name="T2" fmla="*/ 0 w 200"/>
                <a:gd name="T3" fmla="*/ 156 h 229"/>
                <a:gd name="T4" fmla="*/ 9 w 200"/>
                <a:gd name="T5" fmla="*/ 188 h 229"/>
                <a:gd name="T6" fmla="*/ 15 w 200"/>
                <a:gd name="T7" fmla="*/ 220 h 229"/>
                <a:gd name="T8" fmla="*/ 16 w 200"/>
                <a:gd name="T9" fmla="*/ 229 h 229"/>
                <a:gd name="T10" fmla="*/ 200 w 200"/>
                <a:gd name="T11" fmla="*/ 45 h 229"/>
                <a:gd name="T12" fmla="*/ 155 w 200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29">
                  <a:moveTo>
                    <a:pt x="155" y="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3" y="167"/>
                    <a:pt x="7" y="177"/>
                    <a:pt x="9" y="188"/>
                  </a:cubicBezTo>
                  <a:cubicBezTo>
                    <a:pt x="12" y="199"/>
                    <a:pt x="14" y="210"/>
                    <a:pt x="15" y="220"/>
                  </a:cubicBezTo>
                  <a:cubicBezTo>
                    <a:pt x="16" y="223"/>
                    <a:pt x="16" y="226"/>
                    <a:pt x="16" y="229"/>
                  </a:cubicBezTo>
                  <a:cubicBezTo>
                    <a:pt x="200" y="45"/>
                    <a:pt x="200" y="45"/>
                    <a:pt x="200" y="4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DE8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1046957" y="5643563"/>
              <a:ext cx="725488" cy="793750"/>
            </a:xfrm>
            <a:custGeom>
              <a:avLst/>
              <a:gdLst>
                <a:gd name="T0" fmla="*/ 290 w 297"/>
                <a:gd name="T1" fmla="*/ 32 h 325"/>
                <a:gd name="T2" fmla="*/ 281 w 297"/>
                <a:gd name="T3" fmla="*/ 0 h 325"/>
                <a:gd name="T4" fmla="*/ 181 w 297"/>
                <a:gd name="T5" fmla="*/ 99 h 325"/>
                <a:gd name="T6" fmla="*/ 0 w 297"/>
                <a:gd name="T7" fmla="*/ 281 h 325"/>
                <a:gd name="T8" fmla="*/ 45 w 297"/>
                <a:gd name="T9" fmla="*/ 325 h 325"/>
                <a:gd name="T10" fmla="*/ 171 w 297"/>
                <a:gd name="T11" fmla="*/ 198 h 325"/>
                <a:gd name="T12" fmla="*/ 297 w 297"/>
                <a:gd name="T13" fmla="*/ 73 h 325"/>
                <a:gd name="T14" fmla="*/ 296 w 297"/>
                <a:gd name="T15" fmla="*/ 64 h 325"/>
                <a:gd name="T16" fmla="*/ 290 w 297"/>
                <a:gd name="T17" fmla="*/ 3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25">
                  <a:moveTo>
                    <a:pt x="290" y="32"/>
                  </a:moveTo>
                  <a:cubicBezTo>
                    <a:pt x="288" y="21"/>
                    <a:pt x="284" y="11"/>
                    <a:pt x="281" y="0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5" y="325"/>
                    <a:pt x="45" y="325"/>
                    <a:pt x="45" y="325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7" y="70"/>
                    <a:pt x="297" y="67"/>
                    <a:pt x="296" y="64"/>
                  </a:cubicBezTo>
                  <a:cubicBezTo>
                    <a:pt x="295" y="54"/>
                    <a:pt x="293" y="43"/>
                    <a:pt x="290" y="32"/>
                  </a:cubicBez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427723" y="4991536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372160" y="4443848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2443957" y="5487988"/>
              <a:ext cx="1090613" cy="1087438"/>
            </a:xfrm>
            <a:custGeom>
              <a:avLst/>
              <a:gdLst>
                <a:gd name="T0" fmla="*/ 445 w 447"/>
                <a:gd name="T1" fmla="*/ 0 h 445"/>
                <a:gd name="T2" fmla="*/ 112 w 447"/>
                <a:gd name="T3" fmla="*/ 333 h 445"/>
                <a:gd name="T4" fmla="*/ 111 w 447"/>
                <a:gd name="T5" fmla="*/ 333 h 445"/>
                <a:gd name="T6" fmla="*/ 106 w 447"/>
                <a:gd name="T7" fmla="*/ 337 h 445"/>
                <a:gd name="T8" fmla="*/ 107 w 447"/>
                <a:gd name="T9" fmla="*/ 338 h 445"/>
                <a:gd name="T10" fmla="*/ 88 w 447"/>
                <a:gd name="T11" fmla="*/ 357 h 445"/>
                <a:gd name="T12" fmla="*/ 83 w 447"/>
                <a:gd name="T13" fmla="*/ 356 h 445"/>
                <a:gd name="T14" fmla="*/ 73 w 447"/>
                <a:gd name="T15" fmla="*/ 365 h 445"/>
                <a:gd name="T16" fmla="*/ 75 w 447"/>
                <a:gd name="T17" fmla="*/ 370 h 445"/>
                <a:gd name="T18" fmla="*/ 0 w 447"/>
                <a:gd name="T19" fmla="*/ 445 h 445"/>
                <a:gd name="T20" fmla="*/ 4 w 447"/>
                <a:gd name="T21" fmla="*/ 445 h 445"/>
                <a:gd name="T22" fmla="*/ 77 w 447"/>
                <a:gd name="T23" fmla="*/ 373 h 445"/>
                <a:gd name="T24" fmla="*/ 83 w 447"/>
                <a:gd name="T25" fmla="*/ 375 h 445"/>
                <a:gd name="T26" fmla="*/ 92 w 447"/>
                <a:gd name="T27" fmla="*/ 365 h 445"/>
                <a:gd name="T28" fmla="*/ 90 w 447"/>
                <a:gd name="T29" fmla="*/ 359 h 445"/>
                <a:gd name="T30" fmla="*/ 108 w 447"/>
                <a:gd name="T31" fmla="*/ 341 h 445"/>
                <a:gd name="T32" fmla="*/ 111 w 447"/>
                <a:gd name="T33" fmla="*/ 342 h 445"/>
                <a:gd name="T34" fmla="*/ 115 w 447"/>
                <a:gd name="T35" fmla="*/ 337 h 445"/>
                <a:gd name="T36" fmla="*/ 115 w 447"/>
                <a:gd name="T37" fmla="*/ 335 h 445"/>
                <a:gd name="T38" fmla="*/ 447 w 447"/>
                <a:gd name="T39" fmla="*/ 2 h 445"/>
                <a:gd name="T40" fmla="*/ 445 w 447"/>
                <a:gd name="T41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7" h="445">
                  <a:moveTo>
                    <a:pt x="445" y="0"/>
                  </a:moveTo>
                  <a:cubicBezTo>
                    <a:pt x="112" y="333"/>
                    <a:pt x="112" y="333"/>
                    <a:pt x="112" y="333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08" y="333"/>
                    <a:pt x="106" y="335"/>
                    <a:pt x="106" y="337"/>
                  </a:cubicBezTo>
                  <a:cubicBezTo>
                    <a:pt x="106" y="338"/>
                    <a:pt x="107" y="338"/>
                    <a:pt x="107" y="338"/>
                  </a:cubicBezTo>
                  <a:cubicBezTo>
                    <a:pt x="88" y="357"/>
                    <a:pt x="88" y="357"/>
                    <a:pt x="88" y="357"/>
                  </a:cubicBezTo>
                  <a:cubicBezTo>
                    <a:pt x="86" y="357"/>
                    <a:pt x="84" y="356"/>
                    <a:pt x="83" y="356"/>
                  </a:cubicBezTo>
                  <a:cubicBezTo>
                    <a:pt x="77" y="356"/>
                    <a:pt x="73" y="360"/>
                    <a:pt x="73" y="365"/>
                  </a:cubicBezTo>
                  <a:cubicBezTo>
                    <a:pt x="73" y="367"/>
                    <a:pt x="74" y="369"/>
                    <a:pt x="75" y="3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4" y="445"/>
                    <a:pt x="4" y="445"/>
                    <a:pt x="4" y="445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78" y="374"/>
                    <a:pt x="80" y="375"/>
                    <a:pt x="83" y="375"/>
                  </a:cubicBezTo>
                  <a:cubicBezTo>
                    <a:pt x="88" y="375"/>
                    <a:pt x="92" y="371"/>
                    <a:pt x="92" y="365"/>
                  </a:cubicBezTo>
                  <a:cubicBezTo>
                    <a:pt x="92" y="363"/>
                    <a:pt x="91" y="361"/>
                    <a:pt x="90" y="359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09" y="341"/>
                    <a:pt x="110" y="342"/>
                    <a:pt x="111" y="342"/>
                  </a:cubicBezTo>
                  <a:cubicBezTo>
                    <a:pt x="113" y="342"/>
                    <a:pt x="115" y="340"/>
                    <a:pt x="115" y="337"/>
                  </a:cubicBezTo>
                  <a:cubicBezTo>
                    <a:pt x="115" y="336"/>
                    <a:pt x="115" y="335"/>
                    <a:pt x="115" y="335"/>
                  </a:cubicBezTo>
                  <a:cubicBezTo>
                    <a:pt x="447" y="2"/>
                    <a:pt x="447" y="2"/>
                    <a:pt x="447" y="2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2870995" y="4718050"/>
              <a:ext cx="808038" cy="806450"/>
            </a:xfrm>
            <a:custGeom>
              <a:avLst/>
              <a:gdLst>
                <a:gd name="T0" fmla="*/ 325 w 331"/>
                <a:gd name="T1" fmla="*/ 0 h 330"/>
                <a:gd name="T2" fmla="*/ 320 w 331"/>
                <a:gd name="T3" fmla="*/ 5 h 330"/>
                <a:gd name="T4" fmla="*/ 321 w 331"/>
                <a:gd name="T5" fmla="*/ 8 h 330"/>
                <a:gd name="T6" fmla="*/ 283 w 331"/>
                <a:gd name="T7" fmla="*/ 46 h 330"/>
                <a:gd name="T8" fmla="*/ 275 w 331"/>
                <a:gd name="T9" fmla="*/ 43 h 330"/>
                <a:gd name="T10" fmla="*/ 263 w 331"/>
                <a:gd name="T11" fmla="*/ 55 h 330"/>
                <a:gd name="T12" fmla="*/ 266 w 331"/>
                <a:gd name="T13" fmla="*/ 63 h 330"/>
                <a:gd name="T14" fmla="*/ 0 w 331"/>
                <a:gd name="T15" fmla="*/ 328 h 330"/>
                <a:gd name="T16" fmla="*/ 2 w 331"/>
                <a:gd name="T17" fmla="*/ 330 h 330"/>
                <a:gd name="T18" fmla="*/ 268 w 331"/>
                <a:gd name="T19" fmla="*/ 65 h 330"/>
                <a:gd name="T20" fmla="*/ 275 w 331"/>
                <a:gd name="T21" fmla="*/ 68 h 330"/>
                <a:gd name="T22" fmla="*/ 288 w 331"/>
                <a:gd name="T23" fmla="*/ 55 h 330"/>
                <a:gd name="T24" fmla="*/ 285 w 331"/>
                <a:gd name="T25" fmla="*/ 48 h 330"/>
                <a:gd name="T26" fmla="*/ 323 w 331"/>
                <a:gd name="T27" fmla="*/ 10 h 330"/>
                <a:gd name="T28" fmla="*/ 325 w 331"/>
                <a:gd name="T29" fmla="*/ 11 h 330"/>
                <a:gd name="T30" fmla="*/ 331 w 331"/>
                <a:gd name="T31" fmla="*/ 5 h 330"/>
                <a:gd name="T32" fmla="*/ 325 w 331"/>
                <a:gd name="T3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0">
                  <a:moveTo>
                    <a:pt x="325" y="0"/>
                  </a:moveTo>
                  <a:cubicBezTo>
                    <a:pt x="322" y="0"/>
                    <a:pt x="320" y="2"/>
                    <a:pt x="320" y="5"/>
                  </a:cubicBezTo>
                  <a:cubicBezTo>
                    <a:pt x="320" y="6"/>
                    <a:pt x="320" y="7"/>
                    <a:pt x="321" y="8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1" y="44"/>
                    <a:pt x="278" y="43"/>
                    <a:pt x="275" y="43"/>
                  </a:cubicBezTo>
                  <a:cubicBezTo>
                    <a:pt x="269" y="43"/>
                    <a:pt x="263" y="49"/>
                    <a:pt x="263" y="55"/>
                  </a:cubicBezTo>
                  <a:cubicBezTo>
                    <a:pt x="263" y="58"/>
                    <a:pt x="264" y="61"/>
                    <a:pt x="266" y="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" y="330"/>
                    <a:pt x="2" y="330"/>
                    <a:pt x="2" y="330"/>
                  </a:cubicBezTo>
                  <a:cubicBezTo>
                    <a:pt x="268" y="65"/>
                    <a:pt x="268" y="65"/>
                    <a:pt x="268" y="65"/>
                  </a:cubicBezTo>
                  <a:cubicBezTo>
                    <a:pt x="270" y="67"/>
                    <a:pt x="272" y="68"/>
                    <a:pt x="275" y="68"/>
                  </a:cubicBezTo>
                  <a:cubicBezTo>
                    <a:pt x="282" y="68"/>
                    <a:pt x="288" y="62"/>
                    <a:pt x="288" y="55"/>
                  </a:cubicBezTo>
                  <a:cubicBezTo>
                    <a:pt x="288" y="53"/>
                    <a:pt x="287" y="50"/>
                    <a:pt x="285" y="48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23" y="11"/>
                    <a:pt x="324" y="11"/>
                    <a:pt x="325" y="11"/>
                  </a:cubicBezTo>
                  <a:cubicBezTo>
                    <a:pt x="329" y="11"/>
                    <a:pt x="331" y="8"/>
                    <a:pt x="331" y="5"/>
                  </a:cubicBezTo>
                  <a:cubicBezTo>
                    <a:pt x="331" y="2"/>
                    <a:pt x="329" y="0"/>
                    <a:pt x="32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62"/>
            <p:cNvSpPr>
              <a:spLocks/>
            </p:cNvSpPr>
            <p:nvPr userDrawn="1"/>
          </p:nvSpPr>
          <p:spPr bwMode="auto">
            <a:xfrm>
              <a:off x="916782" y="5235575"/>
              <a:ext cx="520700" cy="520700"/>
            </a:xfrm>
            <a:custGeom>
              <a:avLst/>
              <a:gdLst>
                <a:gd name="T0" fmla="*/ 211 w 213"/>
                <a:gd name="T1" fmla="*/ 0 h 213"/>
                <a:gd name="T2" fmla="*/ 122 w 213"/>
                <a:gd name="T3" fmla="*/ 89 h 213"/>
                <a:gd name="T4" fmla="*/ 117 w 213"/>
                <a:gd name="T5" fmla="*/ 87 h 213"/>
                <a:gd name="T6" fmla="*/ 107 w 213"/>
                <a:gd name="T7" fmla="*/ 96 h 213"/>
                <a:gd name="T8" fmla="*/ 109 w 213"/>
                <a:gd name="T9" fmla="*/ 102 h 213"/>
                <a:gd name="T10" fmla="*/ 64 w 213"/>
                <a:gd name="T11" fmla="*/ 146 h 213"/>
                <a:gd name="T12" fmla="*/ 48 w 213"/>
                <a:gd name="T13" fmla="*/ 140 h 213"/>
                <a:gd name="T14" fmla="*/ 23 w 213"/>
                <a:gd name="T15" fmla="*/ 165 h 213"/>
                <a:gd name="T16" fmla="*/ 30 w 213"/>
                <a:gd name="T17" fmla="*/ 181 h 213"/>
                <a:gd name="T18" fmla="*/ 0 w 213"/>
                <a:gd name="T19" fmla="*/ 211 h 213"/>
                <a:gd name="T20" fmla="*/ 2 w 213"/>
                <a:gd name="T21" fmla="*/ 213 h 213"/>
                <a:gd name="T22" fmla="*/ 32 w 213"/>
                <a:gd name="T23" fmla="*/ 183 h 213"/>
                <a:gd name="T24" fmla="*/ 48 w 213"/>
                <a:gd name="T25" fmla="*/ 189 h 213"/>
                <a:gd name="T26" fmla="*/ 72 w 213"/>
                <a:gd name="T27" fmla="*/ 165 h 213"/>
                <a:gd name="T28" fmla="*/ 66 w 213"/>
                <a:gd name="T29" fmla="*/ 149 h 213"/>
                <a:gd name="T30" fmla="*/ 111 w 213"/>
                <a:gd name="T31" fmla="*/ 104 h 213"/>
                <a:gd name="T32" fmla="*/ 117 w 213"/>
                <a:gd name="T33" fmla="*/ 106 h 213"/>
                <a:gd name="T34" fmla="*/ 126 w 213"/>
                <a:gd name="T35" fmla="*/ 96 h 213"/>
                <a:gd name="T36" fmla="*/ 124 w 213"/>
                <a:gd name="T37" fmla="*/ 91 h 213"/>
                <a:gd name="T38" fmla="*/ 213 w 213"/>
                <a:gd name="T39" fmla="*/ 2 h 213"/>
                <a:gd name="T40" fmla="*/ 211 w 213"/>
                <a:gd name="T41" fmla="*/ 0 h 213"/>
                <a:gd name="T42" fmla="*/ 211 w 213"/>
                <a:gd name="T4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3">
                  <a:moveTo>
                    <a:pt x="211" y="0"/>
                  </a:moveTo>
                  <a:cubicBezTo>
                    <a:pt x="122" y="89"/>
                    <a:pt x="122" y="89"/>
                    <a:pt x="122" y="89"/>
                  </a:cubicBezTo>
                  <a:cubicBezTo>
                    <a:pt x="120" y="88"/>
                    <a:pt x="119" y="87"/>
                    <a:pt x="117" y="87"/>
                  </a:cubicBezTo>
                  <a:cubicBezTo>
                    <a:pt x="111" y="87"/>
                    <a:pt x="107" y="91"/>
                    <a:pt x="107" y="96"/>
                  </a:cubicBezTo>
                  <a:cubicBezTo>
                    <a:pt x="107" y="98"/>
                    <a:pt x="108" y="100"/>
                    <a:pt x="109" y="102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0" y="143"/>
                    <a:pt x="54" y="140"/>
                    <a:pt x="48" y="140"/>
                  </a:cubicBezTo>
                  <a:cubicBezTo>
                    <a:pt x="34" y="140"/>
                    <a:pt x="23" y="151"/>
                    <a:pt x="23" y="165"/>
                  </a:cubicBezTo>
                  <a:cubicBezTo>
                    <a:pt x="23" y="171"/>
                    <a:pt x="26" y="177"/>
                    <a:pt x="30" y="18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6" y="187"/>
                    <a:pt x="42" y="189"/>
                    <a:pt x="48" y="189"/>
                  </a:cubicBezTo>
                  <a:cubicBezTo>
                    <a:pt x="62" y="189"/>
                    <a:pt x="72" y="178"/>
                    <a:pt x="72" y="165"/>
                  </a:cubicBezTo>
                  <a:cubicBezTo>
                    <a:pt x="72" y="159"/>
                    <a:pt x="70" y="153"/>
                    <a:pt x="66" y="149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05"/>
                    <a:pt x="115" y="106"/>
                    <a:pt x="117" y="106"/>
                  </a:cubicBezTo>
                  <a:cubicBezTo>
                    <a:pt x="122" y="106"/>
                    <a:pt x="126" y="101"/>
                    <a:pt x="126" y="96"/>
                  </a:cubicBezTo>
                  <a:cubicBezTo>
                    <a:pt x="126" y="94"/>
                    <a:pt x="125" y="92"/>
                    <a:pt x="124" y="91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1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1" name="직사각형 180"/>
          <p:cNvSpPr/>
          <p:nvPr userDrawn="1"/>
        </p:nvSpPr>
        <p:spPr>
          <a:xfrm>
            <a:off x="146374" y="152400"/>
            <a:ext cx="9683426" cy="6580584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3" name="그림 18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53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05809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255649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rgbClr val="453C5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586718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37942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37942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01006" y="2162176"/>
            <a:ext cx="977900" cy="1158875"/>
            <a:chOff x="1408907" y="2452688"/>
            <a:chExt cx="977900" cy="1158875"/>
          </a:xfrm>
          <a:solidFill>
            <a:srgbClr val="453C55">
              <a:alpha val="20000"/>
            </a:srgbClr>
          </a:solidFill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760556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7985981" y="3436938"/>
            <a:ext cx="1298575" cy="1398587"/>
            <a:chOff x="8039895" y="3436938"/>
            <a:chExt cx="1298575" cy="1398587"/>
          </a:xfrm>
          <a:solidFill>
            <a:srgbClr val="D04D6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692293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468456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468456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692293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557231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D04D6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663453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6" name="그룹 175"/>
          <p:cNvGrpSpPr/>
          <p:nvPr userDrawn="1"/>
        </p:nvGrpSpPr>
        <p:grpSpPr>
          <a:xfrm>
            <a:off x="1371414" y="6488000"/>
            <a:ext cx="590550" cy="381000"/>
            <a:chOff x="1777207" y="6142038"/>
            <a:chExt cx="590550" cy="381000"/>
          </a:xfrm>
          <a:solidFill>
            <a:srgbClr val="FFFFFF">
              <a:alpha val="20000"/>
            </a:srgbClr>
          </a:solidFill>
        </p:grpSpPr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801020" y="6156325"/>
              <a:ext cx="393700" cy="366713"/>
            </a:xfrm>
            <a:custGeom>
              <a:avLst/>
              <a:gdLst>
                <a:gd name="T0" fmla="*/ 150 w 161"/>
                <a:gd name="T1" fmla="*/ 0 h 150"/>
                <a:gd name="T2" fmla="*/ 0 w 161"/>
                <a:gd name="T3" fmla="*/ 150 h 150"/>
                <a:gd name="T4" fmla="*/ 16 w 161"/>
                <a:gd name="T5" fmla="*/ 150 h 150"/>
                <a:gd name="T6" fmla="*/ 161 w 161"/>
                <a:gd name="T7" fmla="*/ 5 h 150"/>
                <a:gd name="T8" fmla="*/ 150 w 161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50">
                  <a:moveTo>
                    <a:pt x="150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8" y="3"/>
                    <a:pt x="154" y="1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131220" y="6313488"/>
              <a:ext cx="219075" cy="209550"/>
            </a:xfrm>
            <a:custGeom>
              <a:avLst/>
              <a:gdLst>
                <a:gd name="T0" fmla="*/ 86 w 90"/>
                <a:gd name="T1" fmla="*/ 0 h 86"/>
                <a:gd name="T2" fmla="*/ 0 w 90"/>
                <a:gd name="T3" fmla="*/ 86 h 86"/>
                <a:gd name="T4" fmla="*/ 16 w 90"/>
                <a:gd name="T5" fmla="*/ 86 h 86"/>
                <a:gd name="T6" fmla="*/ 90 w 90"/>
                <a:gd name="T7" fmla="*/ 11 h 86"/>
                <a:gd name="T8" fmla="*/ 86 w 9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6">
                  <a:moveTo>
                    <a:pt x="86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7"/>
                    <a:pt x="87" y="4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867695" y="6176963"/>
              <a:ext cx="368300" cy="346075"/>
            </a:xfrm>
            <a:custGeom>
              <a:avLst/>
              <a:gdLst>
                <a:gd name="T0" fmla="*/ 142 w 151"/>
                <a:gd name="T1" fmla="*/ 0 h 142"/>
                <a:gd name="T2" fmla="*/ 0 w 151"/>
                <a:gd name="T3" fmla="*/ 142 h 142"/>
                <a:gd name="T4" fmla="*/ 16 w 151"/>
                <a:gd name="T5" fmla="*/ 142 h 142"/>
                <a:gd name="T6" fmla="*/ 151 w 151"/>
                <a:gd name="T7" fmla="*/ 6 h 142"/>
                <a:gd name="T8" fmla="*/ 142 w 151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2">
                  <a:moveTo>
                    <a:pt x="142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4"/>
                    <a:pt x="145" y="2"/>
                    <a:pt x="1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932782" y="6203950"/>
              <a:ext cx="339725" cy="319088"/>
            </a:xfrm>
            <a:custGeom>
              <a:avLst/>
              <a:gdLst>
                <a:gd name="T0" fmla="*/ 131 w 139"/>
                <a:gd name="T1" fmla="*/ 0 h 131"/>
                <a:gd name="T2" fmla="*/ 0 w 139"/>
                <a:gd name="T3" fmla="*/ 131 h 131"/>
                <a:gd name="T4" fmla="*/ 16 w 139"/>
                <a:gd name="T5" fmla="*/ 131 h 131"/>
                <a:gd name="T6" fmla="*/ 139 w 139"/>
                <a:gd name="T7" fmla="*/ 7 h 131"/>
                <a:gd name="T8" fmla="*/ 131 w 13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31">
                  <a:moveTo>
                    <a:pt x="131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4" y="2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999457" y="6235700"/>
              <a:ext cx="304800" cy="287338"/>
            </a:xfrm>
            <a:custGeom>
              <a:avLst/>
              <a:gdLst>
                <a:gd name="T0" fmla="*/ 118 w 125"/>
                <a:gd name="T1" fmla="*/ 0 h 118"/>
                <a:gd name="T2" fmla="*/ 0 w 125"/>
                <a:gd name="T3" fmla="*/ 118 h 118"/>
                <a:gd name="T4" fmla="*/ 16 w 125"/>
                <a:gd name="T5" fmla="*/ 118 h 118"/>
                <a:gd name="T6" fmla="*/ 125 w 125"/>
                <a:gd name="T7" fmla="*/ 8 h 118"/>
                <a:gd name="T8" fmla="*/ 118 w 12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18">
                  <a:moveTo>
                    <a:pt x="118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3" y="5"/>
                    <a:pt x="121" y="3"/>
                    <a:pt x="1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2196307" y="6362700"/>
              <a:ext cx="166688" cy="160338"/>
            </a:xfrm>
            <a:custGeom>
              <a:avLst/>
              <a:gdLst>
                <a:gd name="T0" fmla="*/ 66 w 68"/>
                <a:gd name="T1" fmla="*/ 0 h 66"/>
                <a:gd name="T2" fmla="*/ 0 w 68"/>
                <a:gd name="T3" fmla="*/ 66 h 66"/>
                <a:gd name="T4" fmla="*/ 16 w 68"/>
                <a:gd name="T5" fmla="*/ 66 h 66"/>
                <a:gd name="T6" fmla="*/ 68 w 68"/>
                <a:gd name="T7" fmla="*/ 13 h 66"/>
                <a:gd name="T8" fmla="*/ 66 w 6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6">
                  <a:moveTo>
                    <a:pt x="6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8"/>
                    <a:pt x="67" y="4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2262982" y="6418263"/>
              <a:ext cx="104775" cy="104775"/>
            </a:xfrm>
            <a:custGeom>
              <a:avLst/>
              <a:gdLst>
                <a:gd name="T0" fmla="*/ 42 w 43"/>
                <a:gd name="T1" fmla="*/ 0 h 43"/>
                <a:gd name="T2" fmla="*/ 0 w 43"/>
                <a:gd name="T3" fmla="*/ 43 h 43"/>
                <a:gd name="T4" fmla="*/ 15 w 43"/>
                <a:gd name="T5" fmla="*/ 43 h 43"/>
                <a:gd name="T6" fmla="*/ 42 w 43"/>
                <a:gd name="T7" fmla="*/ 16 h 43"/>
                <a:gd name="T8" fmla="*/ 43 w 43"/>
                <a:gd name="T9" fmla="*/ 7 h 43"/>
                <a:gd name="T10" fmla="*/ 42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42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3"/>
                    <a:pt x="43" y="10"/>
                    <a:pt x="43" y="7"/>
                  </a:cubicBezTo>
                  <a:cubicBezTo>
                    <a:pt x="43" y="5"/>
                    <a:pt x="43" y="3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777207" y="6142038"/>
              <a:ext cx="312738" cy="312738"/>
            </a:xfrm>
            <a:custGeom>
              <a:avLst/>
              <a:gdLst>
                <a:gd name="T0" fmla="*/ 121 w 128"/>
                <a:gd name="T1" fmla="*/ 0 h 128"/>
                <a:gd name="T2" fmla="*/ 112 w 128"/>
                <a:gd name="T3" fmla="*/ 0 h 128"/>
                <a:gd name="T4" fmla="*/ 0 w 128"/>
                <a:gd name="T5" fmla="*/ 112 h 128"/>
                <a:gd name="T6" fmla="*/ 0 w 128"/>
                <a:gd name="T7" fmla="*/ 120 h 128"/>
                <a:gd name="T8" fmla="*/ 0 w 128"/>
                <a:gd name="T9" fmla="*/ 128 h 128"/>
                <a:gd name="T10" fmla="*/ 128 w 128"/>
                <a:gd name="T11" fmla="*/ 0 h 128"/>
                <a:gd name="T12" fmla="*/ 121 w 128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28">
                  <a:moveTo>
                    <a:pt x="121" y="0"/>
                  </a:moveTo>
                  <a:cubicBezTo>
                    <a:pt x="118" y="0"/>
                    <a:pt x="115" y="0"/>
                    <a:pt x="112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8"/>
                    <a:pt x="0" y="120"/>
                  </a:cubicBezTo>
                  <a:cubicBezTo>
                    <a:pt x="0" y="123"/>
                    <a:pt x="0" y="125"/>
                    <a:pt x="0" y="12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6" y="0"/>
                    <a:pt x="123" y="0"/>
                    <a:pt x="1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826420" y="6188075"/>
              <a:ext cx="84138" cy="88900"/>
            </a:xfrm>
            <a:custGeom>
              <a:avLst/>
              <a:gdLst>
                <a:gd name="T0" fmla="*/ 35 w 35"/>
                <a:gd name="T1" fmla="*/ 0 h 36"/>
                <a:gd name="T2" fmla="*/ 0 w 35"/>
                <a:gd name="T3" fmla="*/ 36 h 36"/>
                <a:gd name="T4" fmla="*/ 35 w 3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6">
                  <a:moveTo>
                    <a:pt x="35" y="0"/>
                  </a:moveTo>
                  <a:cubicBezTo>
                    <a:pt x="21" y="9"/>
                    <a:pt x="9" y="21"/>
                    <a:pt x="0" y="3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781970" y="6145213"/>
              <a:ext cx="239713" cy="239713"/>
            </a:xfrm>
            <a:custGeom>
              <a:avLst/>
              <a:gdLst>
                <a:gd name="T0" fmla="*/ 98 w 98"/>
                <a:gd name="T1" fmla="*/ 0 h 98"/>
                <a:gd name="T2" fmla="*/ 76 w 98"/>
                <a:gd name="T3" fmla="*/ 6 h 98"/>
                <a:gd name="T4" fmla="*/ 6 w 98"/>
                <a:gd name="T5" fmla="*/ 76 h 98"/>
                <a:gd name="T6" fmla="*/ 0 w 98"/>
                <a:gd name="T7" fmla="*/ 98 h 98"/>
                <a:gd name="T8" fmla="*/ 98 w 98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0"/>
                  </a:moveTo>
                  <a:cubicBezTo>
                    <a:pt x="90" y="2"/>
                    <a:pt x="83" y="4"/>
                    <a:pt x="76" y="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83"/>
                    <a:pt x="1" y="91"/>
                    <a:pt x="0" y="98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2328070" y="6489700"/>
              <a:ext cx="34925" cy="33338"/>
            </a:xfrm>
            <a:custGeom>
              <a:avLst/>
              <a:gdLst>
                <a:gd name="T0" fmla="*/ 14 w 14"/>
                <a:gd name="T1" fmla="*/ 0 h 14"/>
                <a:gd name="T2" fmla="*/ 0 w 14"/>
                <a:gd name="T3" fmla="*/ 14 h 14"/>
                <a:gd name="T4" fmla="*/ 10 w 14"/>
                <a:gd name="T5" fmla="*/ 14 h 14"/>
                <a:gd name="T6" fmla="*/ 14 w 1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9"/>
                    <a:pt x="13" y="5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78795" y="6145213"/>
              <a:ext cx="366713" cy="366713"/>
            </a:xfrm>
            <a:custGeom>
              <a:avLst/>
              <a:gdLst>
                <a:gd name="T0" fmla="*/ 137 w 150"/>
                <a:gd name="T1" fmla="*/ 0 h 150"/>
                <a:gd name="T2" fmla="*/ 0 w 150"/>
                <a:gd name="T3" fmla="*/ 137 h 150"/>
                <a:gd name="T4" fmla="*/ 3 w 150"/>
                <a:gd name="T5" fmla="*/ 150 h 150"/>
                <a:gd name="T6" fmla="*/ 150 w 150"/>
                <a:gd name="T7" fmla="*/ 2 h 150"/>
                <a:gd name="T8" fmla="*/ 137 w 150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50">
                  <a:moveTo>
                    <a:pt x="137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1" y="141"/>
                    <a:pt x="2" y="146"/>
                    <a:pt x="3" y="15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6" y="1"/>
                    <a:pt x="142" y="0"/>
                    <a:pt x="1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2064545" y="6272213"/>
              <a:ext cx="266700" cy="250825"/>
            </a:xfrm>
            <a:custGeom>
              <a:avLst/>
              <a:gdLst>
                <a:gd name="T0" fmla="*/ 103 w 109"/>
                <a:gd name="T1" fmla="*/ 0 h 103"/>
                <a:gd name="T2" fmla="*/ 0 w 109"/>
                <a:gd name="T3" fmla="*/ 103 h 103"/>
                <a:gd name="T4" fmla="*/ 16 w 109"/>
                <a:gd name="T5" fmla="*/ 103 h 103"/>
                <a:gd name="T6" fmla="*/ 109 w 109"/>
                <a:gd name="T7" fmla="*/ 10 h 103"/>
                <a:gd name="T8" fmla="*/ 103 w 109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3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7" y="6"/>
                    <a:pt x="105" y="3"/>
                    <a:pt x="1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" name="Freeform 20"/>
          <p:cNvSpPr>
            <a:spLocks/>
          </p:cNvSpPr>
          <p:nvPr userDrawn="1"/>
        </p:nvSpPr>
        <p:spPr bwMode="auto">
          <a:xfrm>
            <a:off x="20452" y="5413262"/>
            <a:ext cx="1350963" cy="1455738"/>
          </a:xfrm>
          <a:custGeom>
            <a:avLst/>
            <a:gdLst>
              <a:gd name="T0" fmla="*/ 553 w 553"/>
              <a:gd name="T1" fmla="*/ 334 h 596"/>
              <a:gd name="T2" fmla="*/ 550 w 553"/>
              <a:gd name="T3" fmla="*/ 300 h 596"/>
              <a:gd name="T4" fmla="*/ 543 w 553"/>
              <a:gd name="T5" fmla="*/ 268 h 596"/>
              <a:gd name="T6" fmla="*/ 414 w 553"/>
              <a:gd name="T7" fmla="*/ 71 h 596"/>
              <a:gd name="T8" fmla="*/ 412 w 553"/>
              <a:gd name="T9" fmla="*/ 69 h 596"/>
              <a:gd name="T10" fmla="*/ 391 w 553"/>
              <a:gd name="T11" fmla="*/ 54 h 596"/>
              <a:gd name="T12" fmla="*/ 388 w 553"/>
              <a:gd name="T13" fmla="*/ 53 h 596"/>
              <a:gd name="T14" fmla="*/ 204 w 553"/>
              <a:gd name="T15" fmla="*/ 0 h 596"/>
              <a:gd name="T16" fmla="*/ 0 w 553"/>
              <a:gd name="T17" fmla="*/ 66 h 596"/>
              <a:gd name="T18" fmla="*/ 0 w 553"/>
              <a:gd name="T19" fmla="*/ 596 h 596"/>
              <a:gd name="T20" fmla="*/ 451 w 553"/>
              <a:gd name="T21" fmla="*/ 596 h 596"/>
              <a:gd name="T22" fmla="*/ 543 w 553"/>
              <a:gd name="T23" fmla="*/ 434 h 596"/>
              <a:gd name="T24" fmla="*/ 553 w 553"/>
              <a:gd name="T25" fmla="*/ 349 h 596"/>
              <a:gd name="T26" fmla="*/ 553 w 553"/>
              <a:gd name="T27" fmla="*/ 334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3" h="596">
                <a:moveTo>
                  <a:pt x="553" y="334"/>
                </a:moveTo>
                <a:cubicBezTo>
                  <a:pt x="552" y="323"/>
                  <a:pt x="551" y="311"/>
                  <a:pt x="550" y="300"/>
                </a:cubicBezTo>
                <a:cubicBezTo>
                  <a:pt x="548" y="289"/>
                  <a:pt x="546" y="278"/>
                  <a:pt x="543" y="268"/>
                </a:cubicBezTo>
                <a:cubicBezTo>
                  <a:pt x="524" y="188"/>
                  <a:pt x="478" y="119"/>
                  <a:pt x="414" y="71"/>
                </a:cubicBezTo>
                <a:cubicBezTo>
                  <a:pt x="414" y="70"/>
                  <a:pt x="413" y="69"/>
                  <a:pt x="412" y="69"/>
                </a:cubicBezTo>
                <a:cubicBezTo>
                  <a:pt x="405" y="64"/>
                  <a:pt x="398" y="59"/>
                  <a:pt x="391" y="54"/>
                </a:cubicBezTo>
                <a:cubicBezTo>
                  <a:pt x="390" y="54"/>
                  <a:pt x="389" y="53"/>
                  <a:pt x="388" y="53"/>
                </a:cubicBezTo>
                <a:cubicBezTo>
                  <a:pt x="335" y="19"/>
                  <a:pt x="272" y="0"/>
                  <a:pt x="204" y="0"/>
                </a:cubicBezTo>
                <a:cubicBezTo>
                  <a:pt x="128" y="0"/>
                  <a:pt x="57" y="25"/>
                  <a:pt x="0" y="66"/>
                </a:cubicBezTo>
                <a:cubicBezTo>
                  <a:pt x="0" y="596"/>
                  <a:pt x="0" y="596"/>
                  <a:pt x="0" y="596"/>
                </a:cubicBezTo>
                <a:cubicBezTo>
                  <a:pt x="451" y="596"/>
                  <a:pt x="451" y="596"/>
                  <a:pt x="451" y="596"/>
                </a:cubicBezTo>
                <a:cubicBezTo>
                  <a:pt x="495" y="552"/>
                  <a:pt x="527" y="496"/>
                  <a:pt x="543" y="434"/>
                </a:cubicBezTo>
                <a:cubicBezTo>
                  <a:pt x="549" y="407"/>
                  <a:pt x="553" y="378"/>
                  <a:pt x="553" y="349"/>
                </a:cubicBezTo>
                <a:cubicBezTo>
                  <a:pt x="553" y="344"/>
                  <a:pt x="553" y="339"/>
                  <a:pt x="553" y="334"/>
                </a:cubicBezTo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1"/>
          <p:cNvSpPr>
            <a:spLocks/>
          </p:cNvSpPr>
          <p:nvPr userDrawn="1"/>
        </p:nvSpPr>
        <p:spPr bwMode="auto">
          <a:xfrm>
            <a:off x="1268227" y="5340237"/>
            <a:ext cx="569913" cy="584200"/>
          </a:xfrm>
          <a:custGeom>
            <a:avLst/>
            <a:gdLst>
              <a:gd name="T0" fmla="*/ 233 w 233"/>
              <a:gd name="T1" fmla="*/ 19 h 239"/>
              <a:gd name="T2" fmla="*/ 214 w 233"/>
              <a:gd name="T3" fmla="*/ 0 h 239"/>
              <a:gd name="T4" fmla="*/ 0 w 233"/>
              <a:gd name="T5" fmla="*/ 213 h 239"/>
              <a:gd name="T6" fmla="*/ 13 w 233"/>
              <a:gd name="T7" fmla="*/ 239 h 239"/>
              <a:gd name="T8" fmla="*/ 233 w 233"/>
              <a:gd name="T9" fmla="*/ 1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39">
                <a:moveTo>
                  <a:pt x="233" y="19"/>
                </a:moveTo>
                <a:cubicBezTo>
                  <a:pt x="214" y="0"/>
                  <a:pt x="214" y="0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5" y="221"/>
                  <a:pt x="9" y="230"/>
                  <a:pt x="13" y="239"/>
                </a:cubicBezTo>
                <a:lnTo>
                  <a:pt x="233" y="19"/>
                </a:ln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2"/>
          <p:cNvSpPr>
            <a:spLocks/>
          </p:cNvSpPr>
          <p:nvPr userDrawn="1"/>
        </p:nvSpPr>
        <p:spPr bwMode="auto">
          <a:xfrm>
            <a:off x="726889" y="5860937"/>
            <a:ext cx="573088" cy="590550"/>
          </a:xfrm>
          <a:custGeom>
            <a:avLst/>
            <a:gdLst>
              <a:gd name="T0" fmla="*/ 0 w 235"/>
              <a:gd name="T1" fmla="*/ 223 h 242"/>
              <a:gd name="T2" fmla="*/ 19 w 235"/>
              <a:gd name="T3" fmla="*/ 242 h 242"/>
              <a:gd name="T4" fmla="*/ 143 w 235"/>
              <a:gd name="T5" fmla="*/ 117 h 242"/>
              <a:gd name="T6" fmla="*/ 235 w 235"/>
              <a:gd name="T7" fmla="*/ 26 h 242"/>
              <a:gd name="T8" fmla="*/ 222 w 235"/>
              <a:gd name="T9" fmla="*/ 0 h 242"/>
              <a:gd name="T10" fmla="*/ 137 w 235"/>
              <a:gd name="T11" fmla="*/ 85 h 242"/>
              <a:gd name="T12" fmla="*/ 0 w 235"/>
              <a:gd name="T13" fmla="*/ 22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242">
                <a:moveTo>
                  <a:pt x="0" y="223"/>
                </a:moveTo>
                <a:cubicBezTo>
                  <a:pt x="19" y="242"/>
                  <a:pt x="19" y="242"/>
                  <a:pt x="19" y="242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235" y="26"/>
                  <a:pt x="235" y="26"/>
                  <a:pt x="235" y="26"/>
                </a:cubicBezTo>
                <a:cubicBezTo>
                  <a:pt x="231" y="17"/>
                  <a:pt x="227" y="8"/>
                  <a:pt x="222" y="0"/>
                </a:cubicBezTo>
                <a:cubicBezTo>
                  <a:pt x="137" y="85"/>
                  <a:pt x="137" y="85"/>
                  <a:pt x="137" y="85"/>
                </a:cubicBezTo>
                <a:lnTo>
                  <a:pt x="0" y="223"/>
                </a:ln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3"/>
          <p:cNvSpPr>
            <a:spLocks/>
          </p:cNvSpPr>
          <p:nvPr userDrawn="1"/>
        </p:nvSpPr>
        <p:spPr bwMode="auto">
          <a:xfrm>
            <a:off x="1326964" y="5608525"/>
            <a:ext cx="488950" cy="560388"/>
          </a:xfrm>
          <a:custGeom>
            <a:avLst/>
            <a:gdLst>
              <a:gd name="T0" fmla="*/ 155 w 200"/>
              <a:gd name="T1" fmla="*/ 0 h 229"/>
              <a:gd name="T2" fmla="*/ 0 w 200"/>
              <a:gd name="T3" fmla="*/ 156 h 229"/>
              <a:gd name="T4" fmla="*/ 9 w 200"/>
              <a:gd name="T5" fmla="*/ 188 h 229"/>
              <a:gd name="T6" fmla="*/ 15 w 200"/>
              <a:gd name="T7" fmla="*/ 220 h 229"/>
              <a:gd name="T8" fmla="*/ 16 w 200"/>
              <a:gd name="T9" fmla="*/ 229 h 229"/>
              <a:gd name="T10" fmla="*/ 200 w 200"/>
              <a:gd name="T11" fmla="*/ 45 h 229"/>
              <a:gd name="T12" fmla="*/ 155 w 200"/>
              <a:gd name="T13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229">
                <a:moveTo>
                  <a:pt x="155" y="0"/>
                </a:moveTo>
                <a:cubicBezTo>
                  <a:pt x="0" y="156"/>
                  <a:pt x="0" y="156"/>
                  <a:pt x="0" y="156"/>
                </a:cubicBezTo>
                <a:cubicBezTo>
                  <a:pt x="3" y="167"/>
                  <a:pt x="7" y="177"/>
                  <a:pt x="9" y="188"/>
                </a:cubicBezTo>
                <a:cubicBezTo>
                  <a:pt x="12" y="199"/>
                  <a:pt x="14" y="210"/>
                  <a:pt x="15" y="220"/>
                </a:cubicBezTo>
                <a:cubicBezTo>
                  <a:pt x="16" y="223"/>
                  <a:pt x="16" y="226"/>
                  <a:pt x="16" y="229"/>
                </a:cubicBezTo>
                <a:cubicBezTo>
                  <a:pt x="200" y="45"/>
                  <a:pt x="200" y="45"/>
                  <a:pt x="200" y="45"/>
                </a:cubicBezTo>
                <a:lnTo>
                  <a:pt x="155" y="0"/>
                </a:lnTo>
                <a:close/>
              </a:path>
            </a:pathLst>
          </a:custGeom>
          <a:solidFill>
            <a:srgbClr val="DE82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24"/>
          <p:cNvSpPr>
            <a:spLocks/>
          </p:cNvSpPr>
          <p:nvPr userDrawn="1"/>
        </p:nvSpPr>
        <p:spPr bwMode="auto">
          <a:xfrm>
            <a:off x="641164" y="5989525"/>
            <a:ext cx="725488" cy="793750"/>
          </a:xfrm>
          <a:custGeom>
            <a:avLst/>
            <a:gdLst>
              <a:gd name="T0" fmla="*/ 290 w 297"/>
              <a:gd name="T1" fmla="*/ 32 h 325"/>
              <a:gd name="T2" fmla="*/ 281 w 297"/>
              <a:gd name="T3" fmla="*/ 0 h 325"/>
              <a:gd name="T4" fmla="*/ 181 w 297"/>
              <a:gd name="T5" fmla="*/ 99 h 325"/>
              <a:gd name="T6" fmla="*/ 0 w 297"/>
              <a:gd name="T7" fmla="*/ 281 h 325"/>
              <a:gd name="T8" fmla="*/ 45 w 297"/>
              <a:gd name="T9" fmla="*/ 325 h 325"/>
              <a:gd name="T10" fmla="*/ 171 w 297"/>
              <a:gd name="T11" fmla="*/ 198 h 325"/>
              <a:gd name="T12" fmla="*/ 297 w 297"/>
              <a:gd name="T13" fmla="*/ 73 h 325"/>
              <a:gd name="T14" fmla="*/ 296 w 297"/>
              <a:gd name="T15" fmla="*/ 64 h 325"/>
              <a:gd name="T16" fmla="*/ 290 w 297"/>
              <a:gd name="T17" fmla="*/ 32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325">
                <a:moveTo>
                  <a:pt x="290" y="32"/>
                </a:moveTo>
                <a:cubicBezTo>
                  <a:pt x="288" y="21"/>
                  <a:pt x="284" y="11"/>
                  <a:pt x="281" y="0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0" y="281"/>
                  <a:pt x="0" y="281"/>
                  <a:pt x="0" y="281"/>
                </a:cubicBezTo>
                <a:cubicBezTo>
                  <a:pt x="45" y="325"/>
                  <a:pt x="45" y="325"/>
                  <a:pt x="45" y="325"/>
                </a:cubicBezTo>
                <a:cubicBezTo>
                  <a:pt x="171" y="198"/>
                  <a:pt x="171" y="198"/>
                  <a:pt x="171" y="198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0"/>
                  <a:pt x="297" y="67"/>
                  <a:pt x="296" y="64"/>
                </a:cubicBezTo>
                <a:cubicBezTo>
                  <a:pt x="295" y="54"/>
                  <a:pt x="293" y="43"/>
                  <a:pt x="290" y="32"/>
                </a:cubicBez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966602" y="4790727"/>
            <a:ext cx="758825" cy="798513"/>
            <a:chOff x="1143955" y="4665996"/>
            <a:chExt cx="758825" cy="798513"/>
          </a:xfrm>
        </p:grpSpPr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199518" y="5213684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453C55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43955" y="4665996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453C55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Freeform 29"/>
          <p:cNvSpPr>
            <a:spLocks/>
          </p:cNvSpPr>
          <p:nvPr userDrawn="1"/>
        </p:nvSpPr>
        <p:spPr bwMode="auto">
          <a:xfrm>
            <a:off x="2038164" y="5833950"/>
            <a:ext cx="1090613" cy="1087438"/>
          </a:xfrm>
          <a:custGeom>
            <a:avLst/>
            <a:gdLst>
              <a:gd name="T0" fmla="*/ 445 w 447"/>
              <a:gd name="T1" fmla="*/ 0 h 445"/>
              <a:gd name="T2" fmla="*/ 112 w 447"/>
              <a:gd name="T3" fmla="*/ 333 h 445"/>
              <a:gd name="T4" fmla="*/ 111 w 447"/>
              <a:gd name="T5" fmla="*/ 333 h 445"/>
              <a:gd name="T6" fmla="*/ 106 w 447"/>
              <a:gd name="T7" fmla="*/ 337 h 445"/>
              <a:gd name="T8" fmla="*/ 107 w 447"/>
              <a:gd name="T9" fmla="*/ 338 h 445"/>
              <a:gd name="T10" fmla="*/ 88 w 447"/>
              <a:gd name="T11" fmla="*/ 357 h 445"/>
              <a:gd name="T12" fmla="*/ 83 w 447"/>
              <a:gd name="T13" fmla="*/ 356 h 445"/>
              <a:gd name="T14" fmla="*/ 73 w 447"/>
              <a:gd name="T15" fmla="*/ 365 h 445"/>
              <a:gd name="T16" fmla="*/ 75 w 447"/>
              <a:gd name="T17" fmla="*/ 370 h 445"/>
              <a:gd name="T18" fmla="*/ 0 w 447"/>
              <a:gd name="T19" fmla="*/ 445 h 445"/>
              <a:gd name="T20" fmla="*/ 4 w 447"/>
              <a:gd name="T21" fmla="*/ 445 h 445"/>
              <a:gd name="T22" fmla="*/ 77 w 447"/>
              <a:gd name="T23" fmla="*/ 373 h 445"/>
              <a:gd name="T24" fmla="*/ 83 w 447"/>
              <a:gd name="T25" fmla="*/ 375 h 445"/>
              <a:gd name="T26" fmla="*/ 92 w 447"/>
              <a:gd name="T27" fmla="*/ 365 h 445"/>
              <a:gd name="T28" fmla="*/ 90 w 447"/>
              <a:gd name="T29" fmla="*/ 359 h 445"/>
              <a:gd name="T30" fmla="*/ 108 w 447"/>
              <a:gd name="T31" fmla="*/ 341 h 445"/>
              <a:gd name="T32" fmla="*/ 111 w 447"/>
              <a:gd name="T33" fmla="*/ 342 h 445"/>
              <a:gd name="T34" fmla="*/ 115 w 447"/>
              <a:gd name="T35" fmla="*/ 337 h 445"/>
              <a:gd name="T36" fmla="*/ 115 w 447"/>
              <a:gd name="T37" fmla="*/ 335 h 445"/>
              <a:gd name="T38" fmla="*/ 447 w 447"/>
              <a:gd name="T39" fmla="*/ 2 h 445"/>
              <a:gd name="T40" fmla="*/ 445 w 447"/>
              <a:gd name="T41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7" h="445">
                <a:moveTo>
                  <a:pt x="445" y="0"/>
                </a:moveTo>
                <a:cubicBezTo>
                  <a:pt x="112" y="333"/>
                  <a:pt x="112" y="333"/>
                  <a:pt x="112" y="333"/>
                </a:cubicBezTo>
                <a:cubicBezTo>
                  <a:pt x="112" y="333"/>
                  <a:pt x="111" y="333"/>
                  <a:pt x="111" y="333"/>
                </a:cubicBezTo>
                <a:cubicBezTo>
                  <a:pt x="108" y="333"/>
                  <a:pt x="106" y="335"/>
                  <a:pt x="106" y="337"/>
                </a:cubicBezTo>
                <a:cubicBezTo>
                  <a:pt x="106" y="338"/>
                  <a:pt x="107" y="338"/>
                  <a:pt x="107" y="338"/>
                </a:cubicBezTo>
                <a:cubicBezTo>
                  <a:pt x="88" y="357"/>
                  <a:pt x="88" y="357"/>
                  <a:pt x="88" y="357"/>
                </a:cubicBezTo>
                <a:cubicBezTo>
                  <a:pt x="86" y="357"/>
                  <a:pt x="84" y="356"/>
                  <a:pt x="83" y="356"/>
                </a:cubicBezTo>
                <a:cubicBezTo>
                  <a:pt x="77" y="356"/>
                  <a:pt x="73" y="360"/>
                  <a:pt x="73" y="365"/>
                </a:cubicBezTo>
                <a:cubicBezTo>
                  <a:pt x="73" y="367"/>
                  <a:pt x="74" y="369"/>
                  <a:pt x="75" y="370"/>
                </a:cubicBezTo>
                <a:cubicBezTo>
                  <a:pt x="0" y="445"/>
                  <a:pt x="0" y="445"/>
                  <a:pt x="0" y="445"/>
                </a:cubicBezTo>
                <a:cubicBezTo>
                  <a:pt x="4" y="445"/>
                  <a:pt x="4" y="445"/>
                  <a:pt x="4" y="445"/>
                </a:cubicBezTo>
                <a:cubicBezTo>
                  <a:pt x="77" y="373"/>
                  <a:pt x="77" y="373"/>
                  <a:pt x="77" y="373"/>
                </a:cubicBezTo>
                <a:cubicBezTo>
                  <a:pt x="78" y="374"/>
                  <a:pt x="80" y="375"/>
                  <a:pt x="83" y="375"/>
                </a:cubicBezTo>
                <a:cubicBezTo>
                  <a:pt x="88" y="375"/>
                  <a:pt x="92" y="371"/>
                  <a:pt x="92" y="365"/>
                </a:cubicBezTo>
                <a:cubicBezTo>
                  <a:pt x="92" y="363"/>
                  <a:pt x="91" y="361"/>
                  <a:pt x="90" y="359"/>
                </a:cubicBezTo>
                <a:cubicBezTo>
                  <a:pt x="108" y="341"/>
                  <a:pt x="108" y="341"/>
                  <a:pt x="108" y="341"/>
                </a:cubicBezTo>
                <a:cubicBezTo>
                  <a:pt x="109" y="341"/>
                  <a:pt x="110" y="342"/>
                  <a:pt x="111" y="342"/>
                </a:cubicBezTo>
                <a:cubicBezTo>
                  <a:pt x="113" y="342"/>
                  <a:pt x="115" y="340"/>
                  <a:pt x="115" y="337"/>
                </a:cubicBezTo>
                <a:cubicBezTo>
                  <a:pt x="115" y="336"/>
                  <a:pt x="115" y="335"/>
                  <a:pt x="115" y="335"/>
                </a:cubicBezTo>
                <a:cubicBezTo>
                  <a:pt x="447" y="2"/>
                  <a:pt x="447" y="2"/>
                  <a:pt x="447" y="2"/>
                </a:cubicBezTo>
                <a:cubicBezTo>
                  <a:pt x="445" y="0"/>
                  <a:pt x="445" y="0"/>
                  <a:pt x="44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30"/>
          <p:cNvSpPr>
            <a:spLocks/>
          </p:cNvSpPr>
          <p:nvPr userDrawn="1"/>
        </p:nvSpPr>
        <p:spPr bwMode="auto">
          <a:xfrm>
            <a:off x="2465202" y="5064012"/>
            <a:ext cx="808038" cy="806450"/>
          </a:xfrm>
          <a:custGeom>
            <a:avLst/>
            <a:gdLst>
              <a:gd name="T0" fmla="*/ 325 w 331"/>
              <a:gd name="T1" fmla="*/ 0 h 330"/>
              <a:gd name="T2" fmla="*/ 320 w 331"/>
              <a:gd name="T3" fmla="*/ 5 h 330"/>
              <a:gd name="T4" fmla="*/ 321 w 331"/>
              <a:gd name="T5" fmla="*/ 8 h 330"/>
              <a:gd name="T6" fmla="*/ 283 w 331"/>
              <a:gd name="T7" fmla="*/ 46 h 330"/>
              <a:gd name="T8" fmla="*/ 275 w 331"/>
              <a:gd name="T9" fmla="*/ 43 h 330"/>
              <a:gd name="T10" fmla="*/ 263 w 331"/>
              <a:gd name="T11" fmla="*/ 55 h 330"/>
              <a:gd name="T12" fmla="*/ 266 w 331"/>
              <a:gd name="T13" fmla="*/ 63 h 330"/>
              <a:gd name="T14" fmla="*/ 0 w 331"/>
              <a:gd name="T15" fmla="*/ 328 h 330"/>
              <a:gd name="T16" fmla="*/ 2 w 331"/>
              <a:gd name="T17" fmla="*/ 330 h 330"/>
              <a:gd name="T18" fmla="*/ 268 w 331"/>
              <a:gd name="T19" fmla="*/ 65 h 330"/>
              <a:gd name="T20" fmla="*/ 275 w 331"/>
              <a:gd name="T21" fmla="*/ 68 h 330"/>
              <a:gd name="T22" fmla="*/ 288 w 331"/>
              <a:gd name="T23" fmla="*/ 55 h 330"/>
              <a:gd name="T24" fmla="*/ 285 w 331"/>
              <a:gd name="T25" fmla="*/ 48 h 330"/>
              <a:gd name="T26" fmla="*/ 323 w 331"/>
              <a:gd name="T27" fmla="*/ 10 h 330"/>
              <a:gd name="T28" fmla="*/ 325 w 331"/>
              <a:gd name="T29" fmla="*/ 11 h 330"/>
              <a:gd name="T30" fmla="*/ 331 w 331"/>
              <a:gd name="T31" fmla="*/ 5 h 330"/>
              <a:gd name="T32" fmla="*/ 325 w 331"/>
              <a:gd name="T33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1" h="330">
                <a:moveTo>
                  <a:pt x="325" y="0"/>
                </a:moveTo>
                <a:cubicBezTo>
                  <a:pt x="322" y="0"/>
                  <a:pt x="320" y="2"/>
                  <a:pt x="320" y="5"/>
                </a:cubicBezTo>
                <a:cubicBezTo>
                  <a:pt x="320" y="6"/>
                  <a:pt x="320" y="7"/>
                  <a:pt x="321" y="8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81" y="44"/>
                  <a:pt x="278" y="43"/>
                  <a:pt x="275" y="43"/>
                </a:cubicBezTo>
                <a:cubicBezTo>
                  <a:pt x="269" y="43"/>
                  <a:pt x="263" y="49"/>
                  <a:pt x="263" y="55"/>
                </a:cubicBezTo>
                <a:cubicBezTo>
                  <a:pt x="263" y="58"/>
                  <a:pt x="264" y="61"/>
                  <a:pt x="266" y="63"/>
                </a:cubicBezTo>
                <a:cubicBezTo>
                  <a:pt x="0" y="328"/>
                  <a:pt x="0" y="328"/>
                  <a:pt x="0" y="328"/>
                </a:cubicBezTo>
                <a:cubicBezTo>
                  <a:pt x="2" y="330"/>
                  <a:pt x="2" y="330"/>
                  <a:pt x="2" y="330"/>
                </a:cubicBezTo>
                <a:cubicBezTo>
                  <a:pt x="268" y="65"/>
                  <a:pt x="268" y="65"/>
                  <a:pt x="268" y="65"/>
                </a:cubicBezTo>
                <a:cubicBezTo>
                  <a:pt x="270" y="67"/>
                  <a:pt x="272" y="68"/>
                  <a:pt x="275" y="68"/>
                </a:cubicBezTo>
                <a:cubicBezTo>
                  <a:pt x="282" y="68"/>
                  <a:pt x="288" y="62"/>
                  <a:pt x="288" y="55"/>
                </a:cubicBezTo>
                <a:cubicBezTo>
                  <a:pt x="288" y="53"/>
                  <a:pt x="287" y="50"/>
                  <a:pt x="285" y="48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1"/>
                  <a:pt x="324" y="11"/>
                  <a:pt x="325" y="11"/>
                </a:cubicBezTo>
                <a:cubicBezTo>
                  <a:pt x="329" y="11"/>
                  <a:pt x="331" y="8"/>
                  <a:pt x="331" y="5"/>
                </a:cubicBezTo>
                <a:cubicBezTo>
                  <a:pt x="331" y="2"/>
                  <a:pt x="329" y="0"/>
                  <a:pt x="32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1" name="직사각형 18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Freeform 162"/>
          <p:cNvSpPr>
            <a:spLocks/>
          </p:cNvSpPr>
          <p:nvPr userDrawn="1"/>
        </p:nvSpPr>
        <p:spPr bwMode="auto">
          <a:xfrm>
            <a:off x="510989" y="5581537"/>
            <a:ext cx="520700" cy="520700"/>
          </a:xfrm>
          <a:custGeom>
            <a:avLst/>
            <a:gdLst>
              <a:gd name="T0" fmla="*/ 211 w 213"/>
              <a:gd name="T1" fmla="*/ 0 h 213"/>
              <a:gd name="T2" fmla="*/ 122 w 213"/>
              <a:gd name="T3" fmla="*/ 89 h 213"/>
              <a:gd name="T4" fmla="*/ 117 w 213"/>
              <a:gd name="T5" fmla="*/ 87 h 213"/>
              <a:gd name="T6" fmla="*/ 107 w 213"/>
              <a:gd name="T7" fmla="*/ 96 h 213"/>
              <a:gd name="T8" fmla="*/ 109 w 213"/>
              <a:gd name="T9" fmla="*/ 102 h 213"/>
              <a:gd name="T10" fmla="*/ 64 w 213"/>
              <a:gd name="T11" fmla="*/ 146 h 213"/>
              <a:gd name="T12" fmla="*/ 48 w 213"/>
              <a:gd name="T13" fmla="*/ 140 h 213"/>
              <a:gd name="T14" fmla="*/ 23 w 213"/>
              <a:gd name="T15" fmla="*/ 165 h 213"/>
              <a:gd name="T16" fmla="*/ 30 w 213"/>
              <a:gd name="T17" fmla="*/ 181 h 213"/>
              <a:gd name="T18" fmla="*/ 0 w 213"/>
              <a:gd name="T19" fmla="*/ 211 h 213"/>
              <a:gd name="T20" fmla="*/ 2 w 213"/>
              <a:gd name="T21" fmla="*/ 213 h 213"/>
              <a:gd name="T22" fmla="*/ 32 w 213"/>
              <a:gd name="T23" fmla="*/ 183 h 213"/>
              <a:gd name="T24" fmla="*/ 48 w 213"/>
              <a:gd name="T25" fmla="*/ 189 h 213"/>
              <a:gd name="T26" fmla="*/ 72 w 213"/>
              <a:gd name="T27" fmla="*/ 165 h 213"/>
              <a:gd name="T28" fmla="*/ 66 w 213"/>
              <a:gd name="T29" fmla="*/ 149 h 213"/>
              <a:gd name="T30" fmla="*/ 111 w 213"/>
              <a:gd name="T31" fmla="*/ 104 h 213"/>
              <a:gd name="T32" fmla="*/ 117 w 213"/>
              <a:gd name="T33" fmla="*/ 106 h 213"/>
              <a:gd name="T34" fmla="*/ 126 w 213"/>
              <a:gd name="T35" fmla="*/ 96 h 213"/>
              <a:gd name="T36" fmla="*/ 124 w 213"/>
              <a:gd name="T37" fmla="*/ 91 h 213"/>
              <a:gd name="T38" fmla="*/ 213 w 213"/>
              <a:gd name="T39" fmla="*/ 2 h 213"/>
              <a:gd name="T40" fmla="*/ 211 w 213"/>
              <a:gd name="T41" fmla="*/ 0 h 213"/>
              <a:gd name="T42" fmla="*/ 211 w 213"/>
              <a:gd name="T4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3" h="213">
                <a:moveTo>
                  <a:pt x="211" y="0"/>
                </a:moveTo>
                <a:cubicBezTo>
                  <a:pt x="122" y="89"/>
                  <a:pt x="122" y="89"/>
                  <a:pt x="122" y="89"/>
                </a:cubicBezTo>
                <a:cubicBezTo>
                  <a:pt x="120" y="88"/>
                  <a:pt x="119" y="87"/>
                  <a:pt x="117" y="87"/>
                </a:cubicBezTo>
                <a:cubicBezTo>
                  <a:pt x="111" y="87"/>
                  <a:pt x="107" y="91"/>
                  <a:pt x="107" y="96"/>
                </a:cubicBezTo>
                <a:cubicBezTo>
                  <a:pt x="107" y="98"/>
                  <a:pt x="108" y="100"/>
                  <a:pt x="109" y="102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0" y="143"/>
                  <a:pt x="54" y="140"/>
                  <a:pt x="48" y="140"/>
                </a:cubicBezTo>
                <a:cubicBezTo>
                  <a:pt x="34" y="140"/>
                  <a:pt x="23" y="151"/>
                  <a:pt x="23" y="165"/>
                </a:cubicBezTo>
                <a:cubicBezTo>
                  <a:pt x="23" y="171"/>
                  <a:pt x="26" y="177"/>
                  <a:pt x="30" y="181"/>
                </a:cubicBezTo>
                <a:cubicBezTo>
                  <a:pt x="0" y="211"/>
                  <a:pt x="0" y="211"/>
                  <a:pt x="0" y="211"/>
                </a:cubicBezTo>
                <a:cubicBezTo>
                  <a:pt x="2" y="213"/>
                  <a:pt x="2" y="213"/>
                  <a:pt x="2" y="213"/>
                </a:cubicBezTo>
                <a:cubicBezTo>
                  <a:pt x="32" y="183"/>
                  <a:pt x="32" y="183"/>
                  <a:pt x="32" y="183"/>
                </a:cubicBezTo>
                <a:cubicBezTo>
                  <a:pt x="36" y="187"/>
                  <a:pt x="42" y="189"/>
                  <a:pt x="48" y="189"/>
                </a:cubicBezTo>
                <a:cubicBezTo>
                  <a:pt x="62" y="189"/>
                  <a:pt x="72" y="178"/>
                  <a:pt x="72" y="165"/>
                </a:cubicBezTo>
                <a:cubicBezTo>
                  <a:pt x="72" y="159"/>
                  <a:pt x="70" y="153"/>
                  <a:pt x="66" y="149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3" y="105"/>
                  <a:pt x="115" y="106"/>
                  <a:pt x="117" y="106"/>
                </a:cubicBezTo>
                <a:cubicBezTo>
                  <a:pt x="122" y="106"/>
                  <a:pt x="126" y="101"/>
                  <a:pt x="126" y="96"/>
                </a:cubicBezTo>
                <a:cubicBezTo>
                  <a:pt x="126" y="94"/>
                  <a:pt x="125" y="92"/>
                  <a:pt x="124" y="91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1"/>
                  <a:pt x="212" y="0"/>
                  <a:pt x="211" y="0"/>
                </a:cubicBezTo>
                <a:cubicBezTo>
                  <a:pt x="211" y="0"/>
                  <a:pt x="211" y="0"/>
                  <a:pt x="211" y="0"/>
                </a:cubicBezTo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4" name="그림 18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6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32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39417" y="333375"/>
            <a:ext cx="9443426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72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368300" y="440668"/>
            <a:ext cx="9258299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04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8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863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1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25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344488" y="944724"/>
            <a:ext cx="922518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162" y="1484784"/>
            <a:ext cx="9066438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47650" y="487420"/>
            <a:ext cx="9313863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088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44489" y="595432"/>
            <a:ext cx="9217024" cy="889352"/>
          </a:xfrm>
          <a:prstGeom prst="rect">
            <a:avLst/>
          </a:prstGeom>
          <a:solidFill>
            <a:srgbClr val="F8F8F8"/>
          </a:solidFill>
        </p:spPr>
        <p:txBody>
          <a:bodyPr lIns="108000" tIns="180000" rIns="108000" bIns="180000">
            <a:noAutofit/>
          </a:bodyPr>
          <a:lstStyle>
            <a:lvl1pPr marL="84600" indent="0">
              <a:lnSpc>
                <a:spcPts val="1600"/>
              </a:lnSpc>
              <a:buNone/>
              <a:defRPr sz="1400" b="0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입력해주세요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797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295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54" name="직사각형 53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22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25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33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938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259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.사용자 지정 레이아웃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2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0" name="Freeform 13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55" name="직사각형 54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6" name="직선 연결선 5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6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6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46" name="직사각형 145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147" name="직선 연결선 146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47650" y="487420"/>
            <a:ext cx="9313863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7743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pos="217" userDrawn="1">
          <p15:clr>
            <a:srgbClr val="FBAE40"/>
          </p15:clr>
        </p15:guide>
        <p15:guide id="4" pos="602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37" name="직사각형 36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38" name="직선 연결선 37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166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pos="217" userDrawn="1">
          <p15:clr>
            <a:srgbClr val="FBAE40"/>
          </p15:clr>
        </p15:guide>
        <p15:guide id="4" pos="602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272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4683372" y="497544"/>
            <a:ext cx="5310188" cy="5919788"/>
          </a:xfrm>
          <a:custGeom>
            <a:avLst/>
            <a:gdLst>
              <a:gd name="T0" fmla="*/ 1715 w 2164"/>
              <a:gd name="T1" fmla="*/ 151 h 2411"/>
              <a:gd name="T2" fmla="*/ 1334 w 2164"/>
              <a:gd name="T3" fmla="*/ 53 h 2411"/>
              <a:gd name="T4" fmla="*/ 984 w 2164"/>
              <a:gd name="T5" fmla="*/ 249 h 2411"/>
              <a:gd name="T6" fmla="*/ 630 w 2164"/>
              <a:gd name="T7" fmla="*/ 445 h 2411"/>
              <a:gd name="T8" fmla="*/ 280 w 2164"/>
              <a:gd name="T9" fmla="*/ 642 h 2411"/>
              <a:gd name="T10" fmla="*/ 0 w 2164"/>
              <a:gd name="T11" fmla="*/ 961 h 2411"/>
              <a:gd name="T12" fmla="*/ 0 w 2164"/>
              <a:gd name="T13" fmla="*/ 1550 h 2411"/>
              <a:gd name="T14" fmla="*/ 324 w 2164"/>
              <a:gd name="T15" fmla="*/ 1797 h 2411"/>
              <a:gd name="T16" fmla="*/ 716 w 2164"/>
              <a:gd name="T17" fmla="*/ 2014 h 2411"/>
              <a:gd name="T18" fmla="*/ 1075 w 2164"/>
              <a:gd name="T19" fmla="*/ 2212 h 2411"/>
              <a:gd name="T20" fmla="*/ 1443 w 2164"/>
              <a:gd name="T21" fmla="*/ 2411 h 2411"/>
              <a:gd name="T22" fmla="*/ 1855 w 2164"/>
              <a:gd name="T23" fmla="*/ 2189 h 2411"/>
              <a:gd name="T24" fmla="*/ 702 w 2164"/>
              <a:gd name="T25" fmla="*/ 1156 h 2411"/>
              <a:gd name="T26" fmla="*/ 527 w 2164"/>
              <a:gd name="T27" fmla="*/ 571 h 2411"/>
              <a:gd name="T28" fmla="*/ 485 w 2164"/>
              <a:gd name="T29" fmla="*/ 642 h 2411"/>
              <a:gd name="T30" fmla="*/ 588 w 2164"/>
              <a:gd name="T31" fmla="*/ 862 h 2411"/>
              <a:gd name="T32" fmla="*/ 353 w 2164"/>
              <a:gd name="T33" fmla="*/ 670 h 2411"/>
              <a:gd name="T34" fmla="*/ 615 w 2164"/>
              <a:gd name="T35" fmla="*/ 1889 h 2411"/>
              <a:gd name="T36" fmla="*/ 221 w 2164"/>
              <a:gd name="T37" fmla="*/ 1672 h 2411"/>
              <a:gd name="T38" fmla="*/ 61 w 2164"/>
              <a:gd name="T39" fmla="*/ 1355 h 2411"/>
              <a:gd name="T40" fmla="*/ 60 w 2164"/>
              <a:gd name="T41" fmla="*/ 913 h 2411"/>
              <a:gd name="T42" fmla="*/ 704 w 2164"/>
              <a:gd name="T43" fmla="*/ 1256 h 2411"/>
              <a:gd name="T44" fmla="*/ 931 w 2164"/>
              <a:gd name="T45" fmla="*/ 1134 h 2411"/>
              <a:gd name="T46" fmla="*/ 1057 w 2164"/>
              <a:gd name="T47" fmla="*/ 960 h 2411"/>
              <a:gd name="T48" fmla="*/ 764 w 2164"/>
              <a:gd name="T49" fmla="*/ 667 h 2411"/>
              <a:gd name="T50" fmla="*/ 897 w 2164"/>
              <a:gd name="T51" fmla="*/ 549 h 2411"/>
              <a:gd name="T52" fmla="*/ 766 w 2164"/>
              <a:gd name="T53" fmla="*/ 1108 h 2411"/>
              <a:gd name="T54" fmla="*/ 770 w 2164"/>
              <a:gd name="T55" fmla="*/ 1353 h 2411"/>
              <a:gd name="T56" fmla="*/ 852 w 2164"/>
              <a:gd name="T57" fmla="*/ 1700 h 2411"/>
              <a:gd name="T58" fmla="*/ 1019 w 2164"/>
              <a:gd name="T59" fmla="*/ 2112 h 2411"/>
              <a:gd name="T60" fmla="*/ 1408 w 2164"/>
              <a:gd name="T61" fmla="*/ 1060 h 2411"/>
              <a:gd name="T62" fmla="*/ 1248 w 2164"/>
              <a:gd name="T63" fmla="*/ 1671 h 2411"/>
              <a:gd name="T64" fmla="*/ 1204 w 2164"/>
              <a:gd name="T65" fmla="*/ 1304 h 2411"/>
              <a:gd name="T66" fmla="*/ 1407 w 2164"/>
              <a:gd name="T67" fmla="*/ 1262 h 2411"/>
              <a:gd name="T68" fmla="*/ 1409 w 2164"/>
              <a:gd name="T69" fmla="*/ 619 h 2411"/>
              <a:gd name="T70" fmla="*/ 1406 w 2164"/>
              <a:gd name="T71" fmla="*/ 370 h 2411"/>
              <a:gd name="T72" fmla="*/ 1206 w 2164"/>
              <a:gd name="T73" fmla="*/ 328 h 2411"/>
              <a:gd name="T74" fmla="*/ 1117 w 2164"/>
              <a:gd name="T75" fmla="*/ 279 h 2411"/>
              <a:gd name="T76" fmla="*/ 1292 w 2164"/>
              <a:gd name="T77" fmla="*/ 861 h 2411"/>
              <a:gd name="T78" fmla="*/ 1122 w 2164"/>
              <a:gd name="T79" fmla="*/ 1846 h 2411"/>
              <a:gd name="T80" fmla="*/ 1324 w 2164"/>
              <a:gd name="T81" fmla="*/ 2093 h 2411"/>
              <a:gd name="T82" fmla="*/ 1761 w 2164"/>
              <a:gd name="T83" fmla="*/ 671 h 2411"/>
              <a:gd name="T84" fmla="*/ 1629 w 2164"/>
              <a:gd name="T85" fmla="*/ 744 h 2411"/>
              <a:gd name="T86" fmla="*/ 1476 w 2164"/>
              <a:gd name="T87" fmla="*/ 1451 h 2411"/>
              <a:gd name="T88" fmla="*/ 1686 w 2164"/>
              <a:gd name="T89" fmla="*/ 1424 h 2411"/>
              <a:gd name="T90" fmla="*/ 1590 w 2164"/>
              <a:gd name="T91" fmla="*/ 1159 h 2411"/>
              <a:gd name="T92" fmla="*/ 1628 w 2164"/>
              <a:gd name="T93" fmla="*/ 351 h 2411"/>
              <a:gd name="T94" fmla="*/ 1689 w 2164"/>
              <a:gd name="T95" fmla="*/ 206 h 2411"/>
              <a:gd name="T96" fmla="*/ 1470 w 2164"/>
              <a:gd name="T97" fmla="*/ 619 h 2411"/>
              <a:gd name="T98" fmla="*/ 1512 w 2164"/>
              <a:gd name="T99" fmla="*/ 741 h 2411"/>
              <a:gd name="T100" fmla="*/ 1606 w 2164"/>
              <a:gd name="T101" fmla="*/ 2115 h 2411"/>
              <a:gd name="T102" fmla="*/ 1548 w 2164"/>
              <a:gd name="T103" fmla="*/ 2014 h 2411"/>
              <a:gd name="T104" fmla="*/ 1768 w 2164"/>
              <a:gd name="T105" fmla="*/ 1749 h 2411"/>
              <a:gd name="T106" fmla="*/ 1894 w 2164"/>
              <a:gd name="T107" fmla="*/ 643 h 2411"/>
              <a:gd name="T108" fmla="*/ 2113 w 2164"/>
              <a:gd name="T109" fmla="*/ 1011 h 2411"/>
              <a:gd name="T110" fmla="*/ 1822 w 2164"/>
              <a:gd name="T111" fmla="*/ 279 h 2411"/>
              <a:gd name="T112" fmla="*/ 1864 w 2164"/>
              <a:gd name="T113" fmla="*/ 543 h 2411"/>
              <a:gd name="T114" fmla="*/ 2041 w 2164"/>
              <a:gd name="T115" fmla="*/ 837 h 2411"/>
              <a:gd name="T116" fmla="*/ 1827 w 2164"/>
              <a:gd name="T117" fmla="*/ 1349 h 2411"/>
              <a:gd name="T118" fmla="*/ 1961 w 2164"/>
              <a:gd name="T119" fmla="*/ 1529 h 2411"/>
              <a:gd name="T120" fmla="*/ 2119 w 2164"/>
              <a:gd name="T121" fmla="*/ 1746 h 2411"/>
              <a:gd name="T122" fmla="*/ 2119 w 2164"/>
              <a:gd name="T123" fmla="*/ 1305 h 2411"/>
              <a:gd name="T124" fmla="*/ 1900 w 2164"/>
              <a:gd name="T125" fmla="*/ 1427 h 2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64" h="2411">
                <a:moveTo>
                  <a:pt x="2158" y="397"/>
                </a:moveTo>
                <a:cubicBezTo>
                  <a:pt x="2156" y="395"/>
                  <a:pt x="2154" y="395"/>
                  <a:pt x="2152" y="394"/>
                </a:cubicBezTo>
                <a:cubicBezTo>
                  <a:pt x="2116" y="374"/>
                  <a:pt x="2116" y="374"/>
                  <a:pt x="2116" y="374"/>
                </a:cubicBezTo>
                <a:cubicBezTo>
                  <a:pt x="2115" y="373"/>
                  <a:pt x="2114" y="373"/>
                  <a:pt x="2113" y="372"/>
                </a:cubicBezTo>
                <a:cubicBezTo>
                  <a:pt x="2112" y="371"/>
                  <a:pt x="2110" y="371"/>
                  <a:pt x="2109" y="370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27" y="325"/>
                  <a:pt x="2027" y="325"/>
                  <a:pt x="2027" y="325"/>
                </a:cubicBezTo>
                <a:cubicBezTo>
                  <a:pt x="2026" y="324"/>
                  <a:pt x="2026" y="324"/>
                  <a:pt x="2025" y="323"/>
                </a:cubicBezTo>
                <a:cubicBezTo>
                  <a:pt x="2024" y="322"/>
                  <a:pt x="2022" y="322"/>
                  <a:pt x="2021" y="321"/>
                </a:cubicBezTo>
                <a:cubicBezTo>
                  <a:pt x="1983" y="300"/>
                  <a:pt x="1983" y="300"/>
                  <a:pt x="1983" y="300"/>
                </a:cubicBezTo>
                <a:cubicBezTo>
                  <a:pt x="1982" y="300"/>
                  <a:pt x="1981" y="299"/>
                  <a:pt x="1981" y="299"/>
                </a:cubicBezTo>
                <a:cubicBezTo>
                  <a:pt x="1980" y="298"/>
                  <a:pt x="1978" y="297"/>
                  <a:pt x="1977" y="297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892" y="250"/>
                  <a:pt x="1892" y="250"/>
                  <a:pt x="1892" y="250"/>
                </a:cubicBezTo>
                <a:cubicBezTo>
                  <a:pt x="1892" y="249"/>
                  <a:pt x="1892" y="249"/>
                  <a:pt x="1892" y="249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10" y="204"/>
                  <a:pt x="1810" y="204"/>
                  <a:pt x="1810" y="204"/>
                </a:cubicBezTo>
                <a:cubicBezTo>
                  <a:pt x="1808" y="202"/>
                  <a:pt x="1806" y="201"/>
                  <a:pt x="1804" y="200"/>
                </a:cubicBezTo>
                <a:cubicBezTo>
                  <a:pt x="1803" y="199"/>
                  <a:pt x="1801" y="198"/>
                  <a:pt x="1799" y="197"/>
                </a:cubicBezTo>
                <a:cubicBezTo>
                  <a:pt x="1763" y="177"/>
                  <a:pt x="1763" y="177"/>
                  <a:pt x="1763" y="177"/>
                </a:cubicBezTo>
                <a:cubicBezTo>
                  <a:pt x="1762" y="177"/>
                  <a:pt x="1761" y="176"/>
                  <a:pt x="1760" y="175"/>
                </a:cubicBezTo>
                <a:cubicBezTo>
                  <a:pt x="1759" y="175"/>
                  <a:pt x="1757" y="174"/>
                  <a:pt x="1756" y="173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674" y="128"/>
                  <a:pt x="1674" y="128"/>
                  <a:pt x="1674" y="128"/>
                </a:cubicBezTo>
                <a:cubicBezTo>
                  <a:pt x="1674" y="127"/>
                  <a:pt x="1673" y="127"/>
                  <a:pt x="1672" y="127"/>
                </a:cubicBezTo>
                <a:cubicBezTo>
                  <a:pt x="1671" y="126"/>
                  <a:pt x="1670" y="125"/>
                  <a:pt x="1668" y="125"/>
                </a:cubicBezTo>
                <a:cubicBezTo>
                  <a:pt x="1630" y="103"/>
                  <a:pt x="1630" y="103"/>
                  <a:pt x="1630" y="103"/>
                </a:cubicBezTo>
                <a:cubicBezTo>
                  <a:pt x="1629" y="103"/>
                  <a:pt x="1629" y="102"/>
                  <a:pt x="1628" y="102"/>
                </a:cubicBezTo>
                <a:cubicBezTo>
                  <a:pt x="1627" y="101"/>
                  <a:pt x="1626" y="101"/>
                  <a:pt x="1624" y="100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54" y="5"/>
                  <a:pt x="1454" y="5"/>
                  <a:pt x="1454" y="5"/>
                </a:cubicBezTo>
                <a:cubicBezTo>
                  <a:pt x="1453" y="5"/>
                  <a:pt x="1453" y="4"/>
                  <a:pt x="1452" y="4"/>
                </a:cubicBezTo>
                <a:cubicBezTo>
                  <a:pt x="1447" y="1"/>
                  <a:pt x="1442" y="0"/>
                  <a:pt x="1437" y="0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431" y="0"/>
                  <a:pt x="1426" y="2"/>
                  <a:pt x="1421" y="4"/>
                </a:cubicBezTo>
                <a:cubicBezTo>
                  <a:pt x="1421" y="5"/>
                  <a:pt x="1420" y="5"/>
                  <a:pt x="1420" y="5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292" y="76"/>
                  <a:pt x="1292" y="76"/>
                  <a:pt x="1292" y="76"/>
                </a:cubicBezTo>
                <a:cubicBezTo>
                  <a:pt x="1291" y="77"/>
                  <a:pt x="1290" y="77"/>
                  <a:pt x="1289" y="78"/>
                </a:cubicBezTo>
                <a:cubicBezTo>
                  <a:pt x="1289" y="78"/>
                  <a:pt x="1288" y="78"/>
                  <a:pt x="1288" y="78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67" y="201"/>
                  <a:pt x="1064" y="203"/>
                  <a:pt x="1062" y="206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42" y="273"/>
                  <a:pt x="942" y="273"/>
                  <a:pt x="942" y="273"/>
                </a:cubicBezTo>
                <a:cubicBezTo>
                  <a:pt x="941" y="273"/>
                  <a:pt x="940" y="274"/>
                  <a:pt x="939" y="274"/>
                </a:cubicBezTo>
                <a:cubicBezTo>
                  <a:pt x="939" y="274"/>
                  <a:pt x="938" y="275"/>
                  <a:pt x="938" y="275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25" y="393"/>
                  <a:pt x="725" y="393"/>
                  <a:pt x="725" y="393"/>
                </a:cubicBezTo>
                <a:cubicBezTo>
                  <a:pt x="722" y="394"/>
                  <a:pt x="720" y="395"/>
                  <a:pt x="717" y="397"/>
                </a:cubicBezTo>
                <a:cubicBezTo>
                  <a:pt x="717" y="397"/>
                  <a:pt x="716" y="397"/>
                  <a:pt x="716" y="398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588" y="469"/>
                  <a:pt x="588" y="469"/>
                  <a:pt x="588" y="469"/>
                </a:cubicBezTo>
                <a:cubicBezTo>
                  <a:pt x="587" y="469"/>
                  <a:pt x="586" y="470"/>
                  <a:pt x="585" y="470"/>
                </a:cubicBezTo>
                <a:cubicBezTo>
                  <a:pt x="585" y="470"/>
                  <a:pt x="584" y="471"/>
                  <a:pt x="584" y="471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3" y="594"/>
                  <a:pt x="360" y="596"/>
                  <a:pt x="358" y="598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38" y="665"/>
                  <a:pt x="238" y="665"/>
                  <a:pt x="238" y="665"/>
                </a:cubicBezTo>
                <a:cubicBezTo>
                  <a:pt x="237" y="666"/>
                  <a:pt x="236" y="666"/>
                  <a:pt x="235" y="667"/>
                </a:cubicBezTo>
                <a:cubicBezTo>
                  <a:pt x="234" y="667"/>
                  <a:pt x="234" y="667"/>
                  <a:pt x="234" y="668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6" y="794"/>
                  <a:pt x="0" y="804"/>
                  <a:pt x="0" y="815"/>
                </a:cubicBezTo>
                <a:cubicBezTo>
                  <a:pt x="0" y="816"/>
                  <a:pt x="0" y="817"/>
                  <a:pt x="0" y="818"/>
                </a:cubicBezTo>
                <a:cubicBezTo>
                  <a:pt x="0" y="863"/>
                  <a:pt x="0" y="863"/>
                  <a:pt x="0" y="86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865"/>
                  <a:pt x="0" y="865"/>
                  <a:pt x="0" y="865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13"/>
                  <a:pt x="0" y="913"/>
                  <a:pt x="0" y="914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962"/>
                  <a:pt x="0" y="962"/>
                  <a:pt x="0" y="963"/>
                </a:cubicBezTo>
                <a:cubicBezTo>
                  <a:pt x="0" y="1007"/>
                  <a:pt x="0" y="1007"/>
                  <a:pt x="0" y="1007"/>
                </a:cubicBezTo>
                <a:cubicBezTo>
                  <a:pt x="0" y="1008"/>
                  <a:pt x="0" y="1010"/>
                  <a:pt x="0" y="1011"/>
                </a:cubicBezTo>
                <a:cubicBezTo>
                  <a:pt x="0" y="1012"/>
                  <a:pt x="0" y="1013"/>
                  <a:pt x="0" y="1014"/>
                </a:cubicBezTo>
                <a:cubicBezTo>
                  <a:pt x="0" y="1059"/>
                  <a:pt x="0" y="1059"/>
                  <a:pt x="0" y="1059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1"/>
                  <a:pt x="0" y="1061"/>
                  <a:pt x="0" y="1061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109"/>
                  <a:pt x="0" y="1109"/>
                  <a:pt x="0" y="1109"/>
                </a:cubicBezTo>
                <a:cubicBezTo>
                  <a:pt x="0" y="1110"/>
                  <a:pt x="0" y="1110"/>
                  <a:pt x="0" y="1110"/>
                </a:cubicBezTo>
                <a:cubicBezTo>
                  <a:pt x="0" y="1157"/>
                  <a:pt x="0" y="1157"/>
                  <a:pt x="0" y="1157"/>
                </a:cubicBezTo>
                <a:cubicBezTo>
                  <a:pt x="0" y="1157"/>
                  <a:pt x="0" y="1158"/>
                  <a:pt x="0" y="1159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204"/>
                  <a:pt x="0" y="1205"/>
                  <a:pt x="0" y="1207"/>
                </a:cubicBezTo>
                <a:cubicBezTo>
                  <a:pt x="0" y="1208"/>
                  <a:pt x="0" y="1209"/>
                  <a:pt x="0" y="1210"/>
                </a:cubicBezTo>
                <a:cubicBezTo>
                  <a:pt x="0" y="1256"/>
                  <a:pt x="0" y="1256"/>
                  <a:pt x="0" y="1256"/>
                </a:cubicBezTo>
                <a:cubicBezTo>
                  <a:pt x="0" y="1257"/>
                  <a:pt x="0" y="1257"/>
                  <a:pt x="0" y="1258"/>
                </a:cubicBezTo>
                <a:cubicBezTo>
                  <a:pt x="0" y="1305"/>
                  <a:pt x="0" y="1305"/>
                  <a:pt x="0" y="1305"/>
                </a:cubicBezTo>
                <a:cubicBezTo>
                  <a:pt x="0" y="1306"/>
                  <a:pt x="0" y="1307"/>
                  <a:pt x="0" y="1307"/>
                </a:cubicBezTo>
                <a:cubicBezTo>
                  <a:pt x="0" y="1354"/>
                  <a:pt x="0" y="1354"/>
                  <a:pt x="0" y="1354"/>
                </a:cubicBezTo>
                <a:cubicBezTo>
                  <a:pt x="0" y="1355"/>
                  <a:pt x="0" y="1355"/>
                  <a:pt x="0" y="1356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0" y="1402"/>
                  <a:pt x="0" y="1403"/>
                  <a:pt x="0" y="1404"/>
                </a:cubicBezTo>
                <a:cubicBezTo>
                  <a:pt x="0" y="1405"/>
                  <a:pt x="0" y="1406"/>
                  <a:pt x="0" y="1408"/>
                </a:cubicBezTo>
                <a:cubicBezTo>
                  <a:pt x="0" y="1452"/>
                  <a:pt x="0" y="1452"/>
                  <a:pt x="0" y="1452"/>
                </a:cubicBezTo>
                <a:cubicBezTo>
                  <a:pt x="0" y="1453"/>
                  <a:pt x="0" y="1453"/>
                  <a:pt x="0" y="1454"/>
                </a:cubicBezTo>
                <a:cubicBezTo>
                  <a:pt x="0" y="1501"/>
                  <a:pt x="0" y="1501"/>
                  <a:pt x="0" y="1501"/>
                </a:cubicBezTo>
                <a:cubicBezTo>
                  <a:pt x="0" y="1502"/>
                  <a:pt x="0" y="1502"/>
                  <a:pt x="0" y="1503"/>
                </a:cubicBezTo>
                <a:cubicBezTo>
                  <a:pt x="0" y="1550"/>
                  <a:pt x="0" y="1550"/>
                  <a:pt x="0" y="1550"/>
                </a:cubicBezTo>
                <a:cubicBezTo>
                  <a:pt x="0" y="1551"/>
                  <a:pt x="0" y="1551"/>
                  <a:pt x="0" y="1552"/>
                </a:cubicBezTo>
                <a:cubicBezTo>
                  <a:pt x="0" y="1596"/>
                  <a:pt x="0" y="1596"/>
                  <a:pt x="0" y="1596"/>
                </a:cubicBezTo>
                <a:cubicBezTo>
                  <a:pt x="0" y="1597"/>
                  <a:pt x="0" y="1599"/>
                  <a:pt x="0" y="1600"/>
                </a:cubicBezTo>
                <a:cubicBezTo>
                  <a:pt x="0" y="1611"/>
                  <a:pt x="6" y="1621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60" y="1650"/>
                  <a:pt x="60" y="1650"/>
                  <a:pt x="60" y="1650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103" y="1675"/>
                  <a:pt x="103" y="1675"/>
                  <a:pt x="103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234" y="1747"/>
                  <a:pt x="234" y="1747"/>
                  <a:pt x="234" y="1747"/>
                </a:cubicBezTo>
                <a:cubicBezTo>
                  <a:pt x="234" y="1748"/>
                  <a:pt x="235" y="1748"/>
                  <a:pt x="236" y="1749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65" y="1821"/>
                  <a:pt x="365" y="1821"/>
                  <a:pt x="365" y="1821"/>
                </a:cubicBezTo>
                <a:cubicBezTo>
                  <a:pt x="366" y="1821"/>
                  <a:pt x="366" y="1821"/>
                  <a:pt x="367" y="1822"/>
                </a:cubicBezTo>
                <a:cubicBezTo>
                  <a:pt x="370" y="1823"/>
                  <a:pt x="373" y="1824"/>
                  <a:pt x="376" y="1825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54" y="1868"/>
                  <a:pt x="454" y="1868"/>
                  <a:pt x="454" y="1868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542" y="1917"/>
                  <a:pt x="542" y="1917"/>
                  <a:pt x="542" y="1917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84" y="1941"/>
                  <a:pt x="584" y="1941"/>
                  <a:pt x="584" y="1941"/>
                </a:cubicBezTo>
                <a:cubicBezTo>
                  <a:pt x="585" y="1941"/>
                  <a:pt x="585" y="1942"/>
                  <a:pt x="586" y="1942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716" y="2014"/>
                  <a:pt x="716" y="2014"/>
                  <a:pt x="716" y="2014"/>
                </a:cubicBezTo>
                <a:cubicBezTo>
                  <a:pt x="716" y="2014"/>
                  <a:pt x="717" y="2015"/>
                  <a:pt x="717" y="2015"/>
                </a:cubicBezTo>
                <a:cubicBezTo>
                  <a:pt x="720" y="2017"/>
                  <a:pt x="724" y="2018"/>
                  <a:pt x="727" y="2019"/>
                </a:cubicBezTo>
                <a:cubicBezTo>
                  <a:pt x="728" y="2019"/>
                  <a:pt x="728" y="2019"/>
                  <a:pt x="728" y="2019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901" y="2115"/>
                  <a:pt x="901" y="2115"/>
                  <a:pt x="901" y="2115"/>
                </a:cubicBezTo>
                <a:cubicBezTo>
                  <a:pt x="902" y="2115"/>
                  <a:pt x="902" y="2115"/>
                  <a:pt x="902" y="2115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44" y="2139"/>
                  <a:pt x="944" y="2139"/>
                  <a:pt x="944" y="2139"/>
                </a:cubicBezTo>
                <a:cubicBezTo>
                  <a:pt x="944" y="2139"/>
                  <a:pt x="945" y="2140"/>
                  <a:pt x="946" y="2140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1033" y="2189"/>
                  <a:pt x="1033" y="2189"/>
                  <a:pt x="1033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75" y="2212"/>
                  <a:pt x="1075" y="2212"/>
                  <a:pt x="1075" y="2212"/>
                </a:cubicBezTo>
                <a:cubicBezTo>
                  <a:pt x="1076" y="2212"/>
                  <a:pt x="1077" y="2213"/>
                  <a:pt x="1077" y="2213"/>
                </a:cubicBezTo>
                <a:cubicBezTo>
                  <a:pt x="1080" y="2215"/>
                  <a:pt x="1083" y="2216"/>
                  <a:pt x="1085" y="2216"/>
                </a:cubicBezTo>
                <a:cubicBezTo>
                  <a:pt x="1120" y="2235"/>
                  <a:pt x="1120" y="2235"/>
                  <a:pt x="1120" y="2235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94" y="2332"/>
                  <a:pt x="1294" y="2332"/>
                  <a:pt x="1294" y="2332"/>
                </a:cubicBezTo>
                <a:cubicBezTo>
                  <a:pt x="1294" y="2333"/>
                  <a:pt x="1295" y="2333"/>
                  <a:pt x="1296" y="2333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425" y="2405"/>
                  <a:pt x="1425" y="2405"/>
                  <a:pt x="1425" y="2405"/>
                </a:cubicBezTo>
                <a:cubicBezTo>
                  <a:pt x="1426" y="2406"/>
                  <a:pt x="1427" y="2406"/>
                  <a:pt x="1427" y="2407"/>
                </a:cubicBezTo>
                <a:cubicBezTo>
                  <a:pt x="1430" y="2408"/>
                  <a:pt x="1434" y="2410"/>
                  <a:pt x="1438" y="2410"/>
                </a:cubicBezTo>
                <a:cubicBezTo>
                  <a:pt x="1439" y="2411"/>
                  <a:pt x="1441" y="2411"/>
                  <a:pt x="1443" y="2411"/>
                </a:cubicBezTo>
                <a:cubicBezTo>
                  <a:pt x="1448" y="2411"/>
                  <a:pt x="1453" y="2409"/>
                  <a:pt x="1458" y="2406"/>
                </a:cubicBezTo>
                <a:cubicBezTo>
                  <a:pt x="1459" y="2406"/>
                  <a:pt x="1459" y="2406"/>
                  <a:pt x="1460" y="2405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630" y="2310"/>
                  <a:pt x="1630" y="2310"/>
                  <a:pt x="1630" y="2310"/>
                </a:cubicBezTo>
                <a:cubicBezTo>
                  <a:pt x="1631" y="2310"/>
                  <a:pt x="1633" y="2309"/>
                  <a:pt x="1634" y="2309"/>
                </a:cubicBezTo>
                <a:cubicBezTo>
                  <a:pt x="1635" y="2308"/>
                  <a:pt x="1635" y="2308"/>
                  <a:pt x="1636" y="2307"/>
                </a:cubicBezTo>
                <a:cubicBezTo>
                  <a:pt x="1674" y="2286"/>
                  <a:pt x="1674" y="2286"/>
                  <a:pt x="1674" y="2286"/>
                </a:cubicBezTo>
                <a:cubicBezTo>
                  <a:pt x="1675" y="2286"/>
                  <a:pt x="1677" y="2285"/>
                  <a:pt x="1678" y="2284"/>
                </a:cubicBezTo>
                <a:cubicBezTo>
                  <a:pt x="1679" y="2284"/>
                  <a:pt x="1680" y="2283"/>
                  <a:pt x="1680" y="2283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62" y="2237"/>
                  <a:pt x="1762" y="2237"/>
                  <a:pt x="1762" y="2237"/>
                </a:cubicBezTo>
                <a:cubicBezTo>
                  <a:pt x="1763" y="2237"/>
                  <a:pt x="1765" y="2236"/>
                  <a:pt x="1766" y="2235"/>
                </a:cubicBezTo>
                <a:cubicBezTo>
                  <a:pt x="1767" y="2235"/>
                  <a:pt x="1768" y="2234"/>
                  <a:pt x="1769" y="2233"/>
                </a:cubicBezTo>
                <a:cubicBezTo>
                  <a:pt x="1798" y="2217"/>
                  <a:pt x="1798" y="2217"/>
                  <a:pt x="1798" y="2217"/>
                </a:cubicBezTo>
                <a:cubicBezTo>
                  <a:pt x="1802" y="2217"/>
                  <a:pt x="1807" y="2216"/>
                  <a:pt x="1810" y="2214"/>
                </a:cubicBezTo>
                <a:cubicBezTo>
                  <a:pt x="1812" y="2213"/>
                  <a:pt x="1813" y="2212"/>
                  <a:pt x="1814" y="2212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84" y="2117"/>
                  <a:pt x="1984" y="2117"/>
                  <a:pt x="1984" y="2117"/>
                </a:cubicBezTo>
                <a:cubicBezTo>
                  <a:pt x="1985" y="2116"/>
                  <a:pt x="1987" y="2116"/>
                  <a:pt x="1988" y="2115"/>
                </a:cubicBezTo>
                <a:cubicBezTo>
                  <a:pt x="1988" y="2115"/>
                  <a:pt x="1989" y="2114"/>
                  <a:pt x="1990" y="2114"/>
                </a:cubicBezTo>
                <a:cubicBezTo>
                  <a:pt x="2028" y="2093"/>
                  <a:pt x="2028" y="2093"/>
                  <a:pt x="2028" y="2093"/>
                </a:cubicBezTo>
                <a:cubicBezTo>
                  <a:pt x="2029" y="2092"/>
                  <a:pt x="2031" y="2091"/>
                  <a:pt x="2032" y="2091"/>
                </a:cubicBezTo>
                <a:cubicBezTo>
                  <a:pt x="2033" y="2090"/>
                  <a:pt x="2033" y="2090"/>
                  <a:pt x="2034" y="2089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116" y="2044"/>
                  <a:pt x="2116" y="2044"/>
                  <a:pt x="2116" y="2044"/>
                </a:cubicBezTo>
                <a:cubicBezTo>
                  <a:pt x="2117" y="2043"/>
                  <a:pt x="2119" y="2043"/>
                  <a:pt x="2120" y="2042"/>
                </a:cubicBezTo>
                <a:cubicBezTo>
                  <a:pt x="2121" y="2041"/>
                  <a:pt x="2122" y="2041"/>
                  <a:pt x="2123" y="2040"/>
                </a:cubicBezTo>
                <a:cubicBezTo>
                  <a:pt x="2159" y="2020"/>
                  <a:pt x="2159" y="2020"/>
                  <a:pt x="2159" y="2020"/>
                </a:cubicBezTo>
                <a:cubicBezTo>
                  <a:pt x="2160" y="2019"/>
                  <a:pt x="2162" y="2018"/>
                  <a:pt x="2164" y="2017"/>
                </a:cubicBezTo>
                <a:cubicBezTo>
                  <a:pt x="2164" y="401"/>
                  <a:pt x="2164" y="401"/>
                  <a:pt x="2164" y="401"/>
                </a:cubicBezTo>
                <a:cubicBezTo>
                  <a:pt x="2162" y="400"/>
                  <a:pt x="2160" y="398"/>
                  <a:pt x="2158" y="397"/>
                </a:cubicBezTo>
                <a:close/>
                <a:moveTo>
                  <a:pt x="704" y="1015"/>
                </a:moveTo>
                <a:cubicBezTo>
                  <a:pt x="704" y="1059"/>
                  <a:pt x="704" y="1059"/>
                  <a:pt x="704" y="1059"/>
                </a:cubicBezTo>
                <a:cubicBezTo>
                  <a:pt x="704" y="1060"/>
                  <a:pt x="704" y="1061"/>
                  <a:pt x="704" y="1062"/>
                </a:cubicBezTo>
                <a:cubicBezTo>
                  <a:pt x="704" y="1108"/>
                  <a:pt x="704" y="1108"/>
                  <a:pt x="704" y="1108"/>
                </a:cubicBezTo>
                <a:cubicBezTo>
                  <a:pt x="704" y="1109"/>
                  <a:pt x="704" y="1110"/>
                  <a:pt x="704" y="1111"/>
                </a:cubicBezTo>
                <a:cubicBezTo>
                  <a:pt x="704" y="1157"/>
                  <a:pt x="704" y="1157"/>
                  <a:pt x="704" y="1157"/>
                </a:cubicBezTo>
                <a:cubicBezTo>
                  <a:pt x="704" y="1156"/>
                  <a:pt x="703" y="1156"/>
                  <a:pt x="702" y="1156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20" y="1110"/>
                  <a:pt x="620" y="1110"/>
                  <a:pt x="620" y="1110"/>
                </a:cubicBezTo>
                <a:cubicBezTo>
                  <a:pt x="619" y="1110"/>
                  <a:pt x="619" y="1109"/>
                  <a:pt x="618" y="1109"/>
                </a:cubicBezTo>
                <a:cubicBezTo>
                  <a:pt x="617" y="1108"/>
                  <a:pt x="615" y="1107"/>
                  <a:pt x="614" y="1107"/>
                </a:cubicBezTo>
                <a:cubicBezTo>
                  <a:pt x="576" y="1086"/>
                  <a:pt x="576" y="1086"/>
                  <a:pt x="576" y="1086"/>
                </a:cubicBezTo>
                <a:cubicBezTo>
                  <a:pt x="575" y="1085"/>
                  <a:pt x="575" y="1085"/>
                  <a:pt x="574" y="1084"/>
                </a:cubicBezTo>
                <a:cubicBezTo>
                  <a:pt x="573" y="1084"/>
                  <a:pt x="571" y="1083"/>
                  <a:pt x="570" y="1083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43" y="1012"/>
                  <a:pt x="443" y="1012"/>
                  <a:pt x="443" y="1012"/>
                </a:cubicBezTo>
                <a:cubicBezTo>
                  <a:pt x="704" y="866"/>
                  <a:pt x="704" y="866"/>
                  <a:pt x="704" y="866"/>
                </a:cubicBezTo>
                <a:cubicBezTo>
                  <a:pt x="704" y="913"/>
                  <a:pt x="704" y="913"/>
                  <a:pt x="704" y="913"/>
                </a:cubicBezTo>
                <a:cubicBezTo>
                  <a:pt x="704" y="913"/>
                  <a:pt x="704" y="914"/>
                  <a:pt x="704" y="915"/>
                </a:cubicBezTo>
                <a:cubicBezTo>
                  <a:pt x="704" y="962"/>
                  <a:pt x="704" y="962"/>
                  <a:pt x="704" y="962"/>
                </a:cubicBezTo>
                <a:cubicBezTo>
                  <a:pt x="704" y="962"/>
                  <a:pt x="704" y="963"/>
                  <a:pt x="704" y="964"/>
                </a:cubicBezTo>
                <a:cubicBezTo>
                  <a:pt x="704" y="1008"/>
                  <a:pt x="704" y="1008"/>
                  <a:pt x="704" y="1008"/>
                </a:cubicBezTo>
                <a:cubicBezTo>
                  <a:pt x="704" y="1009"/>
                  <a:pt x="704" y="1011"/>
                  <a:pt x="704" y="1012"/>
                </a:cubicBezTo>
                <a:cubicBezTo>
                  <a:pt x="704" y="1013"/>
                  <a:pt x="704" y="1014"/>
                  <a:pt x="704" y="1015"/>
                </a:cubicBezTo>
                <a:close/>
                <a:moveTo>
                  <a:pt x="483" y="596"/>
                </a:moveTo>
                <a:cubicBezTo>
                  <a:pt x="483" y="596"/>
                  <a:pt x="483" y="596"/>
                  <a:pt x="483" y="596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4" y="473"/>
                  <a:pt x="704" y="473"/>
                  <a:pt x="704" y="473"/>
                </a:cubicBezTo>
                <a:cubicBezTo>
                  <a:pt x="704" y="763"/>
                  <a:pt x="704" y="763"/>
                  <a:pt x="704" y="763"/>
                </a:cubicBezTo>
                <a:cubicBezTo>
                  <a:pt x="703" y="763"/>
                  <a:pt x="702" y="763"/>
                  <a:pt x="702" y="762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20" y="717"/>
                  <a:pt x="620" y="717"/>
                  <a:pt x="620" y="717"/>
                </a:cubicBezTo>
                <a:cubicBezTo>
                  <a:pt x="619" y="717"/>
                  <a:pt x="619" y="716"/>
                  <a:pt x="618" y="716"/>
                </a:cubicBezTo>
                <a:cubicBezTo>
                  <a:pt x="617" y="715"/>
                  <a:pt x="615" y="714"/>
                  <a:pt x="614" y="714"/>
                </a:cubicBezTo>
                <a:cubicBezTo>
                  <a:pt x="576" y="692"/>
                  <a:pt x="576" y="692"/>
                  <a:pt x="576" y="692"/>
                </a:cubicBezTo>
                <a:cubicBezTo>
                  <a:pt x="575" y="692"/>
                  <a:pt x="575" y="692"/>
                  <a:pt x="574" y="691"/>
                </a:cubicBezTo>
                <a:cubicBezTo>
                  <a:pt x="573" y="690"/>
                  <a:pt x="571" y="690"/>
                  <a:pt x="570" y="689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42" y="618"/>
                  <a:pt x="442" y="618"/>
                  <a:pt x="442" y="618"/>
                </a:cubicBezTo>
                <a:lnTo>
                  <a:pt x="483" y="596"/>
                </a:lnTo>
                <a:close/>
                <a:moveTo>
                  <a:pt x="413" y="671"/>
                </a:move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88" y="768"/>
                  <a:pt x="588" y="768"/>
                  <a:pt x="588" y="768"/>
                </a:cubicBezTo>
                <a:cubicBezTo>
                  <a:pt x="588" y="769"/>
                  <a:pt x="589" y="769"/>
                  <a:pt x="590" y="770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72" y="815"/>
                  <a:pt x="672" y="815"/>
                  <a:pt x="672" y="815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588" y="861"/>
                  <a:pt x="588" y="861"/>
                  <a:pt x="588" y="861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00" y="910"/>
                  <a:pt x="500" y="910"/>
                  <a:pt x="500" y="910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13" y="959"/>
                  <a:pt x="413" y="959"/>
                  <a:pt x="413" y="959"/>
                </a:cubicBezTo>
                <a:lnTo>
                  <a:pt x="413" y="671"/>
                </a:lnTo>
                <a:close/>
                <a:moveTo>
                  <a:pt x="133" y="792"/>
                </a:moveTo>
                <a:cubicBezTo>
                  <a:pt x="133" y="792"/>
                  <a:pt x="133" y="792"/>
                  <a:pt x="133" y="792"/>
                </a:cubicBezTo>
                <a:cubicBezTo>
                  <a:pt x="133" y="792"/>
                  <a:pt x="133" y="792"/>
                  <a:pt x="133" y="792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53" y="670"/>
                  <a:pt x="353" y="670"/>
                  <a:pt x="353" y="670"/>
                </a:cubicBezTo>
                <a:cubicBezTo>
                  <a:pt x="353" y="961"/>
                  <a:pt x="353" y="961"/>
                  <a:pt x="353" y="961"/>
                </a:cubicBezTo>
                <a:cubicBezTo>
                  <a:pt x="92" y="815"/>
                  <a:pt x="92" y="815"/>
                  <a:pt x="92" y="815"/>
                </a:cubicBezTo>
                <a:lnTo>
                  <a:pt x="133" y="792"/>
                </a:lnTo>
                <a:close/>
                <a:moveTo>
                  <a:pt x="704" y="1256"/>
                </a:moveTo>
                <a:cubicBezTo>
                  <a:pt x="704" y="1257"/>
                  <a:pt x="704" y="1258"/>
                  <a:pt x="704" y="1258"/>
                </a:cubicBezTo>
                <a:cubicBezTo>
                  <a:pt x="704" y="1305"/>
                  <a:pt x="704" y="1305"/>
                  <a:pt x="704" y="1305"/>
                </a:cubicBezTo>
                <a:cubicBezTo>
                  <a:pt x="704" y="1306"/>
                  <a:pt x="704" y="1307"/>
                  <a:pt x="704" y="1307"/>
                </a:cubicBezTo>
                <a:cubicBezTo>
                  <a:pt x="704" y="1354"/>
                  <a:pt x="704" y="1354"/>
                  <a:pt x="704" y="1354"/>
                </a:cubicBezTo>
                <a:cubicBezTo>
                  <a:pt x="704" y="1355"/>
                  <a:pt x="704" y="1355"/>
                  <a:pt x="704" y="1356"/>
                </a:cubicBezTo>
                <a:cubicBezTo>
                  <a:pt x="704" y="1401"/>
                  <a:pt x="704" y="1401"/>
                  <a:pt x="704" y="1401"/>
                </a:cubicBezTo>
                <a:cubicBezTo>
                  <a:pt x="704" y="1402"/>
                  <a:pt x="704" y="1403"/>
                  <a:pt x="704" y="1404"/>
                </a:cubicBezTo>
                <a:cubicBezTo>
                  <a:pt x="704" y="1405"/>
                  <a:pt x="704" y="1406"/>
                  <a:pt x="704" y="1407"/>
                </a:cubicBezTo>
                <a:cubicBezTo>
                  <a:pt x="704" y="1452"/>
                  <a:pt x="704" y="1452"/>
                  <a:pt x="704" y="1452"/>
                </a:cubicBezTo>
                <a:cubicBezTo>
                  <a:pt x="704" y="1453"/>
                  <a:pt x="704" y="1453"/>
                  <a:pt x="704" y="1454"/>
                </a:cubicBezTo>
                <a:cubicBezTo>
                  <a:pt x="704" y="1501"/>
                  <a:pt x="704" y="1501"/>
                  <a:pt x="704" y="1501"/>
                </a:cubicBezTo>
                <a:cubicBezTo>
                  <a:pt x="704" y="1502"/>
                  <a:pt x="704" y="1502"/>
                  <a:pt x="704" y="1503"/>
                </a:cubicBezTo>
                <a:cubicBezTo>
                  <a:pt x="704" y="1550"/>
                  <a:pt x="704" y="1550"/>
                  <a:pt x="704" y="1550"/>
                </a:cubicBezTo>
                <a:cubicBezTo>
                  <a:pt x="704" y="1551"/>
                  <a:pt x="704" y="1551"/>
                  <a:pt x="704" y="1552"/>
                </a:cubicBezTo>
                <a:cubicBezTo>
                  <a:pt x="704" y="1567"/>
                  <a:pt x="704" y="1567"/>
                  <a:pt x="704" y="1567"/>
                </a:cubicBezTo>
                <a:cubicBezTo>
                  <a:pt x="704" y="1587"/>
                  <a:pt x="704" y="1587"/>
                  <a:pt x="704" y="1587"/>
                </a:cubicBezTo>
                <a:cubicBezTo>
                  <a:pt x="704" y="1589"/>
                  <a:pt x="703" y="1591"/>
                  <a:pt x="703" y="1592"/>
                </a:cubicBezTo>
                <a:cubicBezTo>
                  <a:pt x="702" y="1596"/>
                  <a:pt x="702" y="1599"/>
                  <a:pt x="703" y="1602"/>
                </a:cubicBezTo>
                <a:cubicBezTo>
                  <a:pt x="703" y="1938"/>
                  <a:pt x="703" y="1938"/>
                  <a:pt x="703" y="1938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17" y="1891"/>
                  <a:pt x="617" y="1891"/>
                  <a:pt x="617" y="1891"/>
                </a:cubicBezTo>
                <a:cubicBezTo>
                  <a:pt x="616" y="1890"/>
                  <a:pt x="616" y="1890"/>
                  <a:pt x="615" y="1889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5" y="1767"/>
                  <a:pt x="392" y="1766"/>
                  <a:pt x="390" y="176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267" y="1697"/>
                  <a:pt x="267" y="1697"/>
                  <a:pt x="267" y="1697"/>
                </a:cubicBezTo>
                <a:cubicBezTo>
                  <a:pt x="266" y="1697"/>
                  <a:pt x="265" y="1696"/>
                  <a:pt x="265" y="1696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1"/>
                  <a:pt x="221" y="1671"/>
                  <a:pt x="221" y="1671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61" y="1582"/>
                  <a:pt x="61" y="1582"/>
                  <a:pt x="61" y="1582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20"/>
                  <a:pt x="61" y="1220"/>
                  <a:pt x="61" y="1220"/>
                </a:cubicBezTo>
                <a:cubicBezTo>
                  <a:pt x="63" y="1213"/>
                  <a:pt x="63" y="1207"/>
                  <a:pt x="61" y="1201"/>
                </a:cubicBezTo>
                <a:cubicBezTo>
                  <a:pt x="61" y="1200"/>
                  <a:pt x="61" y="1199"/>
                  <a:pt x="60" y="119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7"/>
                  <a:pt x="60" y="1157"/>
                  <a:pt x="60" y="1157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866"/>
                  <a:pt x="60" y="866"/>
                  <a:pt x="60" y="866"/>
                </a:cubicBezTo>
                <a:cubicBezTo>
                  <a:pt x="357" y="1031"/>
                  <a:pt x="357" y="1031"/>
                  <a:pt x="357" y="1031"/>
                </a:cubicBezTo>
                <a:cubicBezTo>
                  <a:pt x="357" y="1032"/>
                  <a:pt x="357" y="1032"/>
                  <a:pt x="357" y="1032"/>
                </a:cubicBezTo>
                <a:cubicBezTo>
                  <a:pt x="361" y="1040"/>
                  <a:pt x="369" y="1045"/>
                  <a:pt x="378" y="1046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88" y="1163"/>
                  <a:pt x="588" y="1163"/>
                  <a:pt x="588" y="1163"/>
                </a:cubicBezTo>
                <a:cubicBezTo>
                  <a:pt x="589" y="1164"/>
                  <a:pt x="590" y="1164"/>
                  <a:pt x="590" y="1165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4"/>
                  <a:pt x="678" y="1214"/>
                  <a:pt x="678" y="1214"/>
                </a:cubicBezTo>
                <a:cubicBezTo>
                  <a:pt x="704" y="1228"/>
                  <a:pt x="704" y="1228"/>
                  <a:pt x="704" y="1228"/>
                </a:cubicBezTo>
                <a:lnTo>
                  <a:pt x="704" y="1256"/>
                </a:lnTo>
                <a:close/>
                <a:moveTo>
                  <a:pt x="837" y="400"/>
                </a:move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57" y="278"/>
                  <a:pt x="1057" y="278"/>
                  <a:pt x="1057" y="278"/>
                </a:cubicBezTo>
                <a:cubicBezTo>
                  <a:pt x="1057" y="568"/>
                  <a:pt x="1057" y="568"/>
                  <a:pt x="1057" y="568"/>
                </a:cubicBezTo>
                <a:cubicBezTo>
                  <a:pt x="796" y="423"/>
                  <a:pt x="796" y="423"/>
                  <a:pt x="796" y="423"/>
                </a:cubicBezTo>
                <a:lnTo>
                  <a:pt x="837" y="400"/>
                </a:lnTo>
                <a:close/>
                <a:moveTo>
                  <a:pt x="887" y="1159"/>
                </a:moveTo>
                <a:cubicBezTo>
                  <a:pt x="887" y="1159"/>
                  <a:pt x="887" y="1159"/>
                  <a:pt x="887" y="1159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4"/>
                  <a:pt x="931" y="1134"/>
                  <a:pt x="931" y="1134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57" y="1065"/>
                  <a:pt x="1057" y="1065"/>
                  <a:pt x="1057" y="1065"/>
                </a:cubicBezTo>
                <a:cubicBezTo>
                  <a:pt x="1057" y="1349"/>
                  <a:pt x="1057" y="1349"/>
                  <a:pt x="1057" y="1349"/>
                </a:cubicBezTo>
                <a:cubicBezTo>
                  <a:pt x="801" y="1207"/>
                  <a:pt x="801" y="1207"/>
                  <a:pt x="801" y="1207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3"/>
                  <a:pt x="843" y="1183"/>
                  <a:pt x="843" y="1183"/>
                </a:cubicBezTo>
                <a:cubicBezTo>
                  <a:pt x="887" y="1159"/>
                  <a:pt x="887" y="1159"/>
                  <a:pt x="887" y="1159"/>
                </a:cubicBezTo>
                <a:cubicBezTo>
                  <a:pt x="887" y="1159"/>
                  <a:pt x="887" y="1159"/>
                  <a:pt x="887" y="1159"/>
                </a:cubicBezTo>
                <a:close/>
                <a:moveTo>
                  <a:pt x="881" y="769"/>
                </a:moveTo>
                <a:cubicBezTo>
                  <a:pt x="881" y="768"/>
                  <a:pt x="881" y="768"/>
                  <a:pt x="881" y="768"/>
                </a:cubicBezTo>
                <a:cubicBezTo>
                  <a:pt x="881" y="768"/>
                  <a:pt x="881" y="768"/>
                  <a:pt x="881" y="768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57" y="671"/>
                  <a:pt x="1057" y="671"/>
                  <a:pt x="1057" y="671"/>
                </a:cubicBezTo>
                <a:cubicBezTo>
                  <a:pt x="1057" y="960"/>
                  <a:pt x="1057" y="960"/>
                  <a:pt x="1057" y="960"/>
                </a:cubicBezTo>
                <a:cubicBezTo>
                  <a:pt x="796" y="816"/>
                  <a:pt x="796" y="816"/>
                  <a:pt x="796" y="816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81" y="769"/>
                  <a:pt x="881" y="769"/>
                  <a:pt x="881" y="769"/>
                </a:cubicBezTo>
                <a:close/>
                <a:moveTo>
                  <a:pt x="1057" y="1458"/>
                </a:moveTo>
                <a:cubicBezTo>
                  <a:pt x="1057" y="1743"/>
                  <a:pt x="1057" y="1743"/>
                  <a:pt x="1057" y="1743"/>
                </a:cubicBezTo>
                <a:cubicBezTo>
                  <a:pt x="800" y="1601"/>
                  <a:pt x="800" y="1601"/>
                  <a:pt x="800" y="1601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75" y="1504"/>
                  <a:pt x="975" y="1504"/>
                  <a:pt x="975" y="1504"/>
                </a:cubicBezTo>
                <a:cubicBezTo>
                  <a:pt x="975" y="1503"/>
                  <a:pt x="975" y="1503"/>
                  <a:pt x="975" y="1503"/>
                </a:cubicBezTo>
                <a:cubicBezTo>
                  <a:pt x="1019" y="1479"/>
                  <a:pt x="1019" y="1479"/>
                  <a:pt x="1019" y="1479"/>
                </a:cubicBezTo>
                <a:cubicBezTo>
                  <a:pt x="1019" y="1479"/>
                  <a:pt x="1019" y="1479"/>
                  <a:pt x="1019" y="1479"/>
                </a:cubicBezTo>
                <a:lnTo>
                  <a:pt x="1057" y="1458"/>
                </a:lnTo>
                <a:close/>
                <a:moveTo>
                  <a:pt x="764" y="716"/>
                </a:moveTo>
                <a:cubicBezTo>
                  <a:pt x="764" y="716"/>
                  <a:pt x="764" y="716"/>
                  <a:pt x="764" y="716"/>
                </a:cubicBezTo>
                <a:cubicBezTo>
                  <a:pt x="764" y="716"/>
                  <a:pt x="764" y="716"/>
                  <a:pt x="764" y="716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475"/>
                  <a:pt x="764" y="475"/>
                  <a:pt x="764" y="475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4"/>
                  <a:pt x="853" y="524"/>
                  <a:pt x="853" y="524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939" y="572"/>
                  <a:pt x="939" y="572"/>
                  <a:pt x="939" y="572"/>
                </a:cubicBezTo>
                <a:cubicBezTo>
                  <a:pt x="940" y="573"/>
                  <a:pt x="940" y="573"/>
                  <a:pt x="941" y="574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41" y="665"/>
                  <a:pt x="941" y="665"/>
                  <a:pt x="941" y="665"/>
                </a:cubicBezTo>
                <a:cubicBezTo>
                  <a:pt x="940" y="666"/>
                  <a:pt x="939" y="666"/>
                  <a:pt x="938" y="667"/>
                </a:cubicBezTo>
                <a:cubicBezTo>
                  <a:pt x="938" y="667"/>
                  <a:pt x="937" y="667"/>
                  <a:pt x="937" y="668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764" y="763"/>
                  <a:pt x="764" y="763"/>
                  <a:pt x="764" y="763"/>
                </a:cubicBezTo>
                <a:lnTo>
                  <a:pt x="764" y="716"/>
                </a:lnTo>
                <a:close/>
                <a:moveTo>
                  <a:pt x="766" y="1153"/>
                </a:moveTo>
                <a:cubicBezTo>
                  <a:pt x="766" y="1109"/>
                  <a:pt x="766" y="1109"/>
                  <a:pt x="766" y="1109"/>
                </a:cubicBezTo>
                <a:cubicBezTo>
                  <a:pt x="766" y="1108"/>
                  <a:pt x="766" y="1108"/>
                  <a:pt x="766" y="1108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59"/>
                  <a:pt x="766" y="1059"/>
                  <a:pt x="766" y="1059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0"/>
                  <a:pt x="766" y="1010"/>
                  <a:pt x="766" y="1010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870"/>
                  <a:pt x="766" y="870"/>
                  <a:pt x="766" y="870"/>
                </a:cubicBezTo>
                <a:cubicBezTo>
                  <a:pt x="1020" y="1011"/>
                  <a:pt x="1020" y="1011"/>
                  <a:pt x="1020" y="1011"/>
                </a:cubicBezTo>
                <a:lnTo>
                  <a:pt x="766" y="1153"/>
                </a:lnTo>
                <a:close/>
                <a:moveTo>
                  <a:pt x="770" y="1500"/>
                </a:moveTo>
                <a:cubicBezTo>
                  <a:pt x="770" y="1500"/>
                  <a:pt x="770" y="1500"/>
                  <a:pt x="770" y="1500"/>
                </a:cubicBezTo>
                <a:cubicBezTo>
                  <a:pt x="770" y="1500"/>
                  <a:pt x="770" y="1500"/>
                  <a:pt x="770" y="1500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267"/>
                  <a:pt x="770" y="1267"/>
                  <a:pt x="770" y="1267"/>
                </a:cubicBezTo>
                <a:cubicBezTo>
                  <a:pt x="1019" y="1405"/>
                  <a:pt x="1019" y="1405"/>
                  <a:pt x="1019" y="1405"/>
                </a:cubicBezTo>
                <a:cubicBezTo>
                  <a:pt x="770" y="1543"/>
                  <a:pt x="770" y="1543"/>
                  <a:pt x="770" y="1543"/>
                </a:cubicBezTo>
                <a:lnTo>
                  <a:pt x="770" y="1500"/>
                </a:lnTo>
                <a:close/>
                <a:moveTo>
                  <a:pt x="771" y="1894"/>
                </a:moveTo>
                <a:cubicBezTo>
                  <a:pt x="771" y="1893"/>
                  <a:pt x="771" y="1893"/>
                  <a:pt x="771" y="1893"/>
                </a:cubicBezTo>
                <a:cubicBezTo>
                  <a:pt x="771" y="1845"/>
                  <a:pt x="771" y="1845"/>
                  <a:pt x="771" y="1845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6"/>
                  <a:pt x="771" y="1746"/>
                  <a:pt x="771" y="1746"/>
                </a:cubicBezTo>
                <a:cubicBezTo>
                  <a:pt x="771" y="1698"/>
                  <a:pt x="771" y="1698"/>
                  <a:pt x="771" y="1698"/>
                </a:cubicBezTo>
                <a:cubicBezTo>
                  <a:pt x="771" y="1697"/>
                  <a:pt x="771" y="1697"/>
                  <a:pt x="771" y="1697"/>
                </a:cubicBezTo>
                <a:cubicBezTo>
                  <a:pt x="771" y="1654"/>
                  <a:pt x="771" y="1654"/>
                  <a:pt x="771" y="1654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938" y="1747"/>
                  <a:pt x="938" y="1747"/>
                  <a:pt x="938" y="1747"/>
                </a:cubicBezTo>
                <a:cubicBezTo>
                  <a:pt x="938" y="1748"/>
                  <a:pt x="939" y="1748"/>
                  <a:pt x="940" y="1749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1022" y="1794"/>
                  <a:pt x="1022" y="1794"/>
                  <a:pt x="1022" y="1794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38" y="1840"/>
                  <a:pt x="938" y="1840"/>
                  <a:pt x="938" y="1840"/>
                </a:cubicBezTo>
                <a:cubicBezTo>
                  <a:pt x="938" y="1841"/>
                  <a:pt x="938" y="1841"/>
                  <a:pt x="938" y="1841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771" y="1934"/>
                  <a:pt x="771" y="1934"/>
                  <a:pt x="771" y="1934"/>
                </a:cubicBezTo>
                <a:lnTo>
                  <a:pt x="771" y="1894"/>
                </a:lnTo>
                <a:close/>
                <a:moveTo>
                  <a:pt x="1062" y="2136"/>
                </a:move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977" y="2089"/>
                  <a:pt x="977" y="2089"/>
                  <a:pt x="977" y="2089"/>
                </a:cubicBezTo>
                <a:cubicBezTo>
                  <a:pt x="976" y="2088"/>
                  <a:pt x="975" y="2088"/>
                  <a:pt x="975" y="2087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0" y="2063"/>
                  <a:pt x="930" y="2063"/>
                  <a:pt x="930" y="2063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8"/>
                  <a:pt x="887" y="2038"/>
                  <a:pt x="887" y="2038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799" y="1990"/>
                  <a:pt x="799" y="1990"/>
                  <a:pt x="799" y="1990"/>
                </a:cubicBezTo>
                <a:cubicBezTo>
                  <a:pt x="821" y="1978"/>
                  <a:pt x="821" y="1978"/>
                  <a:pt x="821" y="1978"/>
                </a:cubicBezTo>
                <a:cubicBezTo>
                  <a:pt x="1062" y="1843"/>
                  <a:pt x="1062" y="1843"/>
                  <a:pt x="1062" y="1843"/>
                </a:cubicBezTo>
                <a:lnTo>
                  <a:pt x="1062" y="2136"/>
                </a:lnTo>
                <a:close/>
                <a:moveTo>
                  <a:pt x="1409" y="915"/>
                </a:moveTo>
                <a:cubicBezTo>
                  <a:pt x="1409" y="962"/>
                  <a:pt x="1409" y="962"/>
                  <a:pt x="1409" y="962"/>
                </a:cubicBezTo>
                <a:cubicBezTo>
                  <a:pt x="1408" y="963"/>
                  <a:pt x="1408" y="963"/>
                  <a:pt x="1408" y="963"/>
                </a:cubicBezTo>
                <a:cubicBezTo>
                  <a:pt x="1409" y="964"/>
                  <a:pt x="1409" y="964"/>
                  <a:pt x="1409" y="964"/>
                </a:cubicBezTo>
                <a:cubicBezTo>
                  <a:pt x="1409" y="1008"/>
                  <a:pt x="1409" y="1008"/>
                  <a:pt x="1409" y="1008"/>
                </a:cubicBezTo>
                <a:cubicBezTo>
                  <a:pt x="1408" y="1009"/>
                  <a:pt x="1408" y="1010"/>
                  <a:pt x="1408" y="1012"/>
                </a:cubicBezTo>
                <a:cubicBezTo>
                  <a:pt x="1408" y="1012"/>
                  <a:pt x="1408" y="1012"/>
                  <a:pt x="1408" y="1012"/>
                </a:cubicBezTo>
                <a:cubicBezTo>
                  <a:pt x="1408" y="1013"/>
                  <a:pt x="1408" y="1014"/>
                  <a:pt x="1409" y="1015"/>
                </a:cubicBezTo>
                <a:cubicBezTo>
                  <a:pt x="1409" y="1060"/>
                  <a:pt x="1409" y="1060"/>
                  <a:pt x="1409" y="1060"/>
                </a:cubicBezTo>
                <a:cubicBezTo>
                  <a:pt x="1408" y="1060"/>
                  <a:pt x="1408" y="1060"/>
                  <a:pt x="1408" y="1060"/>
                </a:cubicBezTo>
                <a:cubicBezTo>
                  <a:pt x="1409" y="1062"/>
                  <a:pt x="1409" y="1062"/>
                  <a:pt x="1409" y="1062"/>
                </a:cubicBezTo>
                <a:cubicBezTo>
                  <a:pt x="1409" y="1109"/>
                  <a:pt x="1409" y="1109"/>
                  <a:pt x="1409" y="1109"/>
                </a:cubicBezTo>
                <a:cubicBezTo>
                  <a:pt x="1408" y="1110"/>
                  <a:pt x="1408" y="1110"/>
                  <a:pt x="1408" y="1110"/>
                </a:cubicBezTo>
                <a:cubicBezTo>
                  <a:pt x="1409" y="1110"/>
                  <a:pt x="1409" y="1110"/>
                  <a:pt x="1409" y="1110"/>
                </a:cubicBezTo>
                <a:cubicBezTo>
                  <a:pt x="1409" y="1152"/>
                  <a:pt x="1409" y="1152"/>
                  <a:pt x="1409" y="1152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30" y="1108"/>
                  <a:pt x="1330" y="1108"/>
                  <a:pt x="1330" y="1108"/>
                </a:cubicBezTo>
                <a:cubicBezTo>
                  <a:pt x="1329" y="1108"/>
                  <a:pt x="1329" y="1107"/>
                  <a:pt x="1328" y="1107"/>
                </a:cubicBezTo>
                <a:cubicBezTo>
                  <a:pt x="1326" y="1106"/>
                  <a:pt x="1325" y="1106"/>
                  <a:pt x="1324" y="1105"/>
                </a:cubicBezTo>
                <a:cubicBezTo>
                  <a:pt x="1286" y="1084"/>
                  <a:pt x="1286" y="1084"/>
                  <a:pt x="1286" y="1084"/>
                </a:cubicBezTo>
                <a:cubicBezTo>
                  <a:pt x="1285" y="1083"/>
                  <a:pt x="1284" y="1083"/>
                  <a:pt x="1284" y="1082"/>
                </a:cubicBezTo>
                <a:cubicBezTo>
                  <a:pt x="1282" y="1082"/>
                  <a:pt x="1281" y="1081"/>
                  <a:pt x="1280" y="1081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54" y="1011"/>
                  <a:pt x="1154" y="1011"/>
                  <a:pt x="1154" y="1011"/>
                </a:cubicBezTo>
                <a:cubicBezTo>
                  <a:pt x="1409" y="869"/>
                  <a:pt x="1409" y="869"/>
                  <a:pt x="1409" y="869"/>
                </a:cubicBezTo>
                <a:cubicBezTo>
                  <a:pt x="1409" y="913"/>
                  <a:pt x="1409" y="913"/>
                  <a:pt x="1409" y="913"/>
                </a:cubicBezTo>
                <a:cubicBezTo>
                  <a:pt x="1408" y="914"/>
                  <a:pt x="1408" y="914"/>
                  <a:pt x="1408" y="914"/>
                </a:cubicBezTo>
                <a:lnTo>
                  <a:pt x="1409" y="915"/>
                </a:lnTo>
                <a:close/>
                <a:moveTo>
                  <a:pt x="1336" y="1623"/>
                </a:moveTo>
                <a:cubicBezTo>
                  <a:pt x="1336" y="1623"/>
                  <a:pt x="1336" y="1623"/>
                  <a:pt x="1336" y="1623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48" y="1671"/>
                  <a:pt x="1248" y="1671"/>
                  <a:pt x="1248" y="1671"/>
                </a:cubicBezTo>
                <a:cubicBezTo>
                  <a:pt x="1248" y="1672"/>
                  <a:pt x="1248" y="1672"/>
                  <a:pt x="1248" y="1672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160" y="1720"/>
                  <a:pt x="1160" y="1720"/>
                  <a:pt x="1160" y="1720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23" y="1741"/>
                  <a:pt x="1123" y="1741"/>
                  <a:pt x="1123" y="1741"/>
                </a:cubicBezTo>
                <a:cubicBezTo>
                  <a:pt x="1123" y="1459"/>
                  <a:pt x="1123" y="1459"/>
                  <a:pt x="1123" y="1459"/>
                </a:cubicBezTo>
                <a:cubicBezTo>
                  <a:pt x="1377" y="1600"/>
                  <a:pt x="1377" y="1600"/>
                  <a:pt x="1377" y="1600"/>
                </a:cubicBezTo>
                <a:cubicBezTo>
                  <a:pt x="1336" y="1623"/>
                  <a:pt x="1336" y="1623"/>
                  <a:pt x="1336" y="1623"/>
                </a:cubicBezTo>
                <a:cubicBezTo>
                  <a:pt x="1336" y="1623"/>
                  <a:pt x="1336" y="1623"/>
                  <a:pt x="1336" y="1623"/>
                </a:cubicBezTo>
                <a:close/>
                <a:moveTo>
                  <a:pt x="1251" y="1138"/>
                </a:move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93" y="1161"/>
                  <a:pt x="1293" y="1161"/>
                  <a:pt x="1293" y="1161"/>
                </a:cubicBezTo>
                <a:cubicBezTo>
                  <a:pt x="1294" y="1161"/>
                  <a:pt x="1294" y="1162"/>
                  <a:pt x="1295" y="1162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77" y="1207"/>
                  <a:pt x="1377" y="1207"/>
                  <a:pt x="1377" y="1207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292" y="1254"/>
                  <a:pt x="1292" y="1254"/>
                  <a:pt x="1292" y="1254"/>
                </a:cubicBezTo>
                <a:cubicBezTo>
                  <a:pt x="1292" y="1255"/>
                  <a:pt x="1292" y="1255"/>
                  <a:pt x="1292" y="1255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23" y="1349"/>
                  <a:pt x="1123" y="1349"/>
                  <a:pt x="1123" y="1349"/>
                </a:cubicBezTo>
                <a:cubicBezTo>
                  <a:pt x="1123" y="1066"/>
                  <a:pt x="1123" y="1066"/>
                  <a:pt x="1123" y="1066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lose/>
                <a:moveTo>
                  <a:pt x="1371" y="1525"/>
                </a:moveTo>
                <a:cubicBezTo>
                  <a:pt x="1371" y="1524"/>
                  <a:pt x="1371" y="1524"/>
                  <a:pt x="1371" y="1524"/>
                </a:cubicBezTo>
                <a:cubicBezTo>
                  <a:pt x="1371" y="1524"/>
                  <a:pt x="1371" y="1524"/>
                  <a:pt x="1371" y="1524"/>
                </a:cubicBezTo>
                <a:cubicBezTo>
                  <a:pt x="1330" y="1502"/>
                  <a:pt x="1330" y="1502"/>
                  <a:pt x="1330" y="1502"/>
                </a:cubicBezTo>
                <a:cubicBezTo>
                  <a:pt x="1329" y="1501"/>
                  <a:pt x="1329" y="1501"/>
                  <a:pt x="1328" y="1500"/>
                </a:cubicBezTo>
                <a:cubicBezTo>
                  <a:pt x="1326" y="1499"/>
                  <a:pt x="1325" y="1499"/>
                  <a:pt x="1324" y="1498"/>
                </a:cubicBezTo>
                <a:cubicBezTo>
                  <a:pt x="1286" y="1477"/>
                  <a:pt x="1286" y="1477"/>
                  <a:pt x="1286" y="1477"/>
                </a:cubicBezTo>
                <a:cubicBezTo>
                  <a:pt x="1285" y="1477"/>
                  <a:pt x="1284" y="1476"/>
                  <a:pt x="1284" y="1476"/>
                </a:cubicBezTo>
                <a:cubicBezTo>
                  <a:pt x="1283" y="1475"/>
                  <a:pt x="1281" y="1474"/>
                  <a:pt x="1280" y="1474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53" y="1403"/>
                  <a:pt x="1153" y="1403"/>
                  <a:pt x="1153" y="1403"/>
                </a:cubicBezTo>
                <a:cubicBezTo>
                  <a:pt x="1407" y="1262"/>
                  <a:pt x="1407" y="1262"/>
                  <a:pt x="1407" y="1262"/>
                </a:cubicBezTo>
                <a:cubicBezTo>
                  <a:pt x="1407" y="1544"/>
                  <a:pt x="1407" y="1544"/>
                  <a:pt x="1407" y="1544"/>
                </a:cubicBezTo>
                <a:lnTo>
                  <a:pt x="1371" y="1525"/>
                </a:lnTo>
                <a:close/>
                <a:moveTo>
                  <a:pt x="1405" y="762"/>
                </a:move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23" y="717"/>
                  <a:pt x="1323" y="717"/>
                  <a:pt x="1323" y="717"/>
                </a:cubicBezTo>
                <a:cubicBezTo>
                  <a:pt x="1322" y="717"/>
                  <a:pt x="1322" y="716"/>
                  <a:pt x="1321" y="716"/>
                </a:cubicBezTo>
                <a:cubicBezTo>
                  <a:pt x="1320" y="715"/>
                  <a:pt x="1318" y="714"/>
                  <a:pt x="1317" y="714"/>
                </a:cubicBezTo>
                <a:cubicBezTo>
                  <a:pt x="1279" y="692"/>
                  <a:pt x="1279" y="692"/>
                  <a:pt x="1279" y="692"/>
                </a:cubicBezTo>
                <a:cubicBezTo>
                  <a:pt x="1278" y="692"/>
                  <a:pt x="1277" y="692"/>
                  <a:pt x="1277" y="691"/>
                </a:cubicBezTo>
                <a:cubicBezTo>
                  <a:pt x="1276" y="690"/>
                  <a:pt x="1274" y="690"/>
                  <a:pt x="1273" y="689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47" y="619"/>
                  <a:pt x="1147" y="619"/>
                  <a:pt x="1147" y="619"/>
                </a:cubicBezTo>
                <a:cubicBezTo>
                  <a:pt x="1409" y="474"/>
                  <a:pt x="1409" y="474"/>
                  <a:pt x="1409" y="474"/>
                </a:cubicBezTo>
                <a:cubicBezTo>
                  <a:pt x="1409" y="520"/>
                  <a:pt x="1409" y="520"/>
                  <a:pt x="1409" y="520"/>
                </a:cubicBezTo>
                <a:cubicBezTo>
                  <a:pt x="1409" y="521"/>
                  <a:pt x="1409" y="521"/>
                  <a:pt x="1409" y="521"/>
                </a:cubicBezTo>
                <a:cubicBezTo>
                  <a:pt x="1409" y="569"/>
                  <a:pt x="1409" y="569"/>
                  <a:pt x="1409" y="569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8"/>
                  <a:pt x="1409" y="668"/>
                  <a:pt x="1409" y="668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64"/>
                  <a:pt x="1409" y="764"/>
                  <a:pt x="1409" y="764"/>
                </a:cubicBezTo>
                <a:cubicBezTo>
                  <a:pt x="1408" y="764"/>
                  <a:pt x="1406" y="763"/>
                  <a:pt x="1405" y="762"/>
                </a:cubicBezTo>
                <a:close/>
                <a:moveTo>
                  <a:pt x="1187" y="203"/>
                </a:move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8" y="80"/>
                  <a:pt x="1408" y="80"/>
                  <a:pt x="1408" y="80"/>
                </a:cubicBezTo>
                <a:cubicBezTo>
                  <a:pt x="1408" y="371"/>
                  <a:pt x="1408" y="371"/>
                  <a:pt x="1408" y="371"/>
                </a:cubicBezTo>
                <a:cubicBezTo>
                  <a:pt x="1407" y="371"/>
                  <a:pt x="1407" y="370"/>
                  <a:pt x="1406" y="370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24" y="325"/>
                  <a:pt x="1324" y="325"/>
                  <a:pt x="1324" y="325"/>
                </a:cubicBezTo>
                <a:cubicBezTo>
                  <a:pt x="1323" y="324"/>
                  <a:pt x="1323" y="324"/>
                  <a:pt x="1322" y="323"/>
                </a:cubicBezTo>
                <a:cubicBezTo>
                  <a:pt x="1321" y="322"/>
                  <a:pt x="1319" y="322"/>
                  <a:pt x="1318" y="321"/>
                </a:cubicBezTo>
                <a:cubicBezTo>
                  <a:pt x="1280" y="300"/>
                  <a:pt x="1280" y="300"/>
                  <a:pt x="1280" y="300"/>
                </a:cubicBezTo>
                <a:cubicBezTo>
                  <a:pt x="1279" y="300"/>
                  <a:pt x="1278" y="299"/>
                  <a:pt x="1278" y="299"/>
                </a:cubicBezTo>
                <a:cubicBezTo>
                  <a:pt x="1277" y="298"/>
                  <a:pt x="1275" y="297"/>
                  <a:pt x="1274" y="297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49"/>
                  <a:pt x="1189" y="249"/>
                  <a:pt x="1189" y="249"/>
                </a:cubicBezTo>
                <a:cubicBezTo>
                  <a:pt x="1146" y="226"/>
                  <a:pt x="1146" y="226"/>
                  <a:pt x="1146" y="226"/>
                </a:cubicBezTo>
                <a:lnTo>
                  <a:pt x="1187" y="203"/>
                </a:lnTo>
                <a:close/>
                <a:moveTo>
                  <a:pt x="1117" y="279"/>
                </a:move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50" y="352"/>
                  <a:pt x="1250" y="352"/>
                  <a:pt x="1250" y="352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92" y="376"/>
                  <a:pt x="1292" y="376"/>
                  <a:pt x="1292" y="376"/>
                </a:cubicBezTo>
                <a:cubicBezTo>
                  <a:pt x="1293" y="376"/>
                  <a:pt x="1293" y="377"/>
                  <a:pt x="1294" y="377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76" y="423"/>
                  <a:pt x="1376" y="423"/>
                  <a:pt x="1376" y="423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17" y="567"/>
                  <a:pt x="1117" y="567"/>
                  <a:pt x="1117" y="567"/>
                </a:cubicBezTo>
                <a:lnTo>
                  <a:pt x="1117" y="279"/>
                </a:lnTo>
                <a:close/>
                <a:moveTo>
                  <a:pt x="1117" y="959"/>
                </a:moveTo>
                <a:cubicBezTo>
                  <a:pt x="1117" y="674"/>
                  <a:pt x="1117" y="674"/>
                  <a:pt x="1117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92" y="771"/>
                  <a:pt x="1292" y="771"/>
                  <a:pt x="1292" y="771"/>
                </a:cubicBezTo>
                <a:cubicBezTo>
                  <a:pt x="1293" y="771"/>
                  <a:pt x="1294" y="772"/>
                  <a:pt x="1294" y="772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74" y="816"/>
                  <a:pt x="1374" y="816"/>
                  <a:pt x="1374" y="816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2"/>
                  <a:pt x="1292" y="862"/>
                  <a:pt x="1292" y="862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lnTo>
                  <a:pt x="1117" y="959"/>
                </a:lnTo>
                <a:close/>
                <a:moveTo>
                  <a:pt x="1122" y="1846"/>
                </a:moveTo>
                <a:cubicBezTo>
                  <a:pt x="1383" y="1991"/>
                  <a:pt x="1383" y="1991"/>
                  <a:pt x="1383" y="1991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1" y="2014"/>
                  <a:pt x="1341" y="2014"/>
                  <a:pt x="1341" y="2014"/>
                </a:cubicBezTo>
                <a:cubicBezTo>
                  <a:pt x="1298" y="2038"/>
                  <a:pt x="1298" y="2038"/>
                  <a:pt x="1298" y="2038"/>
                </a:cubicBezTo>
                <a:cubicBezTo>
                  <a:pt x="1298" y="2039"/>
                  <a:pt x="1298" y="2039"/>
                  <a:pt x="1298" y="2039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22" y="2136"/>
                  <a:pt x="1122" y="2136"/>
                  <a:pt x="1122" y="2136"/>
                </a:cubicBezTo>
                <a:lnTo>
                  <a:pt x="1122" y="1846"/>
                </a:lnTo>
                <a:close/>
                <a:moveTo>
                  <a:pt x="1413" y="2330"/>
                </a:move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27" y="2282"/>
                  <a:pt x="1327" y="2282"/>
                  <a:pt x="1327" y="2282"/>
                </a:cubicBezTo>
                <a:cubicBezTo>
                  <a:pt x="1326" y="2282"/>
                  <a:pt x="1326" y="2281"/>
                  <a:pt x="1325" y="2281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7"/>
                  <a:pt x="1193" y="2207"/>
                  <a:pt x="1193" y="2207"/>
                </a:cubicBezTo>
                <a:cubicBezTo>
                  <a:pt x="1155" y="2186"/>
                  <a:pt x="1155" y="2186"/>
                  <a:pt x="1155" y="2186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80" y="2117"/>
                  <a:pt x="1280" y="2117"/>
                  <a:pt x="1280" y="2117"/>
                </a:cubicBezTo>
                <a:cubicBezTo>
                  <a:pt x="1281" y="2116"/>
                  <a:pt x="1282" y="2116"/>
                  <a:pt x="1284" y="2115"/>
                </a:cubicBezTo>
                <a:cubicBezTo>
                  <a:pt x="1284" y="2115"/>
                  <a:pt x="1285" y="2114"/>
                  <a:pt x="1286" y="2114"/>
                </a:cubicBezTo>
                <a:cubicBezTo>
                  <a:pt x="1324" y="2093"/>
                  <a:pt x="1324" y="2093"/>
                  <a:pt x="1324" y="2093"/>
                </a:cubicBezTo>
                <a:cubicBezTo>
                  <a:pt x="1325" y="2092"/>
                  <a:pt x="1326" y="2091"/>
                  <a:pt x="1328" y="2091"/>
                </a:cubicBezTo>
                <a:cubicBezTo>
                  <a:pt x="1329" y="2090"/>
                  <a:pt x="1329" y="2090"/>
                  <a:pt x="1330" y="2089"/>
                </a:cubicBezTo>
                <a:cubicBezTo>
                  <a:pt x="1371" y="2067"/>
                  <a:pt x="1371" y="2067"/>
                  <a:pt x="1371" y="2067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412" y="2044"/>
                  <a:pt x="1412" y="2044"/>
                  <a:pt x="1412" y="2044"/>
                </a:cubicBezTo>
                <a:cubicBezTo>
                  <a:pt x="1413" y="2043"/>
                  <a:pt x="1413" y="2043"/>
                  <a:pt x="1413" y="2043"/>
                </a:cubicBezTo>
                <a:lnTo>
                  <a:pt x="1413" y="2330"/>
                </a:lnTo>
                <a:close/>
                <a:moveTo>
                  <a:pt x="1414" y="1696"/>
                </a:moveTo>
                <a:cubicBezTo>
                  <a:pt x="1414" y="1698"/>
                  <a:pt x="1414" y="1698"/>
                  <a:pt x="1414" y="1698"/>
                </a:cubicBezTo>
                <a:cubicBezTo>
                  <a:pt x="1414" y="1698"/>
                  <a:pt x="1414" y="1698"/>
                  <a:pt x="1414" y="1699"/>
                </a:cubicBezTo>
                <a:cubicBezTo>
                  <a:pt x="1414" y="1745"/>
                  <a:pt x="1414" y="1745"/>
                  <a:pt x="1414" y="1745"/>
                </a:cubicBezTo>
                <a:cubicBezTo>
                  <a:pt x="1414" y="1746"/>
                  <a:pt x="1414" y="1746"/>
                  <a:pt x="1414" y="1747"/>
                </a:cubicBezTo>
                <a:cubicBezTo>
                  <a:pt x="1414" y="1748"/>
                  <a:pt x="1414" y="1748"/>
                  <a:pt x="1414" y="1748"/>
                </a:cubicBezTo>
                <a:cubicBezTo>
                  <a:pt x="1414" y="1792"/>
                  <a:pt x="1414" y="1792"/>
                  <a:pt x="1414" y="1792"/>
                </a:cubicBezTo>
                <a:cubicBezTo>
                  <a:pt x="1414" y="1793"/>
                  <a:pt x="1414" y="1794"/>
                  <a:pt x="1414" y="1795"/>
                </a:cubicBezTo>
                <a:cubicBezTo>
                  <a:pt x="1414" y="1795"/>
                  <a:pt x="1414" y="1795"/>
                  <a:pt x="1414" y="1795"/>
                </a:cubicBezTo>
                <a:cubicBezTo>
                  <a:pt x="1414" y="1797"/>
                  <a:pt x="1414" y="1798"/>
                  <a:pt x="1414" y="1799"/>
                </a:cubicBezTo>
                <a:cubicBezTo>
                  <a:pt x="1414" y="1843"/>
                  <a:pt x="1414" y="1843"/>
                  <a:pt x="1414" y="1843"/>
                </a:cubicBezTo>
                <a:cubicBezTo>
                  <a:pt x="1414" y="1844"/>
                  <a:pt x="1414" y="1844"/>
                  <a:pt x="1414" y="1844"/>
                </a:cubicBezTo>
                <a:cubicBezTo>
                  <a:pt x="1414" y="1845"/>
                  <a:pt x="1414" y="1845"/>
                  <a:pt x="1414" y="1845"/>
                </a:cubicBezTo>
                <a:cubicBezTo>
                  <a:pt x="1414" y="1892"/>
                  <a:pt x="1414" y="1892"/>
                  <a:pt x="1414" y="1892"/>
                </a:cubicBezTo>
                <a:cubicBezTo>
                  <a:pt x="1414" y="1893"/>
                  <a:pt x="1414" y="1893"/>
                  <a:pt x="1414" y="1893"/>
                </a:cubicBezTo>
                <a:cubicBezTo>
                  <a:pt x="1414" y="1894"/>
                  <a:pt x="1414" y="1894"/>
                  <a:pt x="1414" y="1894"/>
                </a:cubicBezTo>
                <a:cubicBezTo>
                  <a:pt x="1414" y="1940"/>
                  <a:pt x="1414" y="1940"/>
                  <a:pt x="1414" y="1940"/>
                </a:cubicBezTo>
                <a:cubicBezTo>
                  <a:pt x="1157" y="1796"/>
                  <a:pt x="1157" y="1796"/>
                  <a:pt x="1157" y="1796"/>
                </a:cubicBezTo>
                <a:cubicBezTo>
                  <a:pt x="1414" y="1653"/>
                  <a:pt x="1414" y="1653"/>
                  <a:pt x="1414" y="1653"/>
                </a:cubicBezTo>
                <a:lnTo>
                  <a:pt x="1414" y="1696"/>
                </a:lnTo>
                <a:close/>
                <a:moveTo>
                  <a:pt x="1761" y="671"/>
                </a:moveTo>
                <a:cubicBezTo>
                  <a:pt x="1761" y="671"/>
                  <a:pt x="1761" y="671"/>
                  <a:pt x="1761" y="671"/>
                </a:cubicBezTo>
                <a:cubicBezTo>
                  <a:pt x="1762" y="670"/>
                  <a:pt x="1762" y="670"/>
                  <a:pt x="1762" y="670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680" y="912"/>
                  <a:pt x="1680" y="912"/>
                  <a:pt x="1680" y="912"/>
                </a:cubicBezTo>
                <a:cubicBezTo>
                  <a:pt x="1680" y="911"/>
                  <a:pt x="1679" y="911"/>
                  <a:pt x="1678" y="910"/>
                </a:cubicBezTo>
                <a:cubicBezTo>
                  <a:pt x="1677" y="910"/>
                  <a:pt x="1675" y="909"/>
                  <a:pt x="1674" y="908"/>
                </a:cubicBezTo>
                <a:cubicBezTo>
                  <a:pt x="1636" y="887"/>
                  <a:pt x="1636" y="887"/>
                  <a:pt x="1636" y="887"/>
                </a:cubicBezTo>
                <a:cubicBezTo>
                  <a:pt x="1635" y="887"/>
                  <a:pt x="1635" y="886"/>
                  <a:pt x="1634" y="886"/>
                </a:cubicBezTo>
                <a:cubicBezTo>
                  <a:pt x="1633" y="885"/>
                  <a:pt x="1631" y="885"/>
                  <a:pt x="1630" y="884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04" y="814"/>
                  <a:pt x="1504" y="814"/>
                  <a:pt x="1504" y="814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61" y="671"/>
                  <a:pt x="1761" y="671"/>
                  <a:pt x="1761" y="671"/>
                </a:cubicBezTo>
                <a:close/>
                <a:moveTo>
                  <a:pt x="1686" y="1424"/>
                </a:moveTo>
                <a:cubicBezTo>
                  <a:pt x="1686" y="1424"/>
                  <a:pt x="1686" y="1424"/>
                  <a:pt x="1686" y="1424"/>
                </a:cubicBezTo>
                <a:cubicBezTo>
                  <a:pt x="1686" y="1424"/>
                  <a:pt x="1686" y="1424"/>
                  <a:pt x="1686" y="1424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476" y="1541"/>
                  <a:pt x="1476" y="1541"/>
                  <a:pt x="1476" y="1541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03"/>
                  <a:pt x="1476" y="1403"/>
                  <a:pt x="1476" y="1403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354"/>
                  <a:pt x="1476" y="1354"/>
                  <a:pt x="1476" y="1354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05"/>
                  <a:pt x="1476" y="1305"/>
                  <a:pt x="1476" y="1305"/>
                </a:cubicBezTo>
                <a:cubicBezTo>
                  <a:pt x="1476" y="1304"/>
                  <a:pt x="1476" y="1304"/>
                  <a:pt x="1476" y="1304"/>
                </a:cubicBezTo>
                <a:cubicBezTo>
                  <a:pt x="1476" y="1263"/>
                  <a:pt x="1476" y="1263"/>
                  <a:pt x="1476" y="1263"/>
                </a:cubicBezTo>
                <a:cubicBezTo>
                  <a:pt x="1512" y="1282"/>
                  <a:pt x="1512" y="1282"/>
                  <a:pt x="1512" y="1282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42" y="1355"/>
                  <a:pt x="1642" y="1355"/>
                  <a:pt x="1642" y="1355"/>
                </a:cubicBezTo>
                <a:cubicBezTo>
                  <a:pt x="1642" y="1355"/>
                  <a:pt x="1643" y="1356"/>
                  <a:pt x="1644" y="1356"/>
                </a:cubicBezTo>
                <a:cubicBezTo>
                  <a:pt x="1688" y="1380"/>
                  <a:pt x="1688" y="1380"/>
                  <a:pt x="1688" y="1380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726" y="1402"/>
                  <a:pt x="1726" y="1402"/>
                  <a:pt x="1726" y="1402"/>
                </a:cubicBezTo>
                <a:cubicBezTo>
                  <a:pt x="1686" y="1424"/>
                  <a:pt x="1686" y="1424"/>
                  <a:pt x="1686" y="1424"/>
                </a:cubicBezTo>
                <a:close/>
                <a:moveTo>
                  <a:pt x="1475" y="1897"/>
                </a:moveTo>
                <a:cubicBezTo>
                  <a:pt x="1475" y="1897"/>
                  <a:pt x="1475" y="1897"/>
                  <a:pt x="1475" y="1897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51"/>
                  <a:pt x="1475" y="1751"/>
                  <a:pt x="1475" y="1751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02"/>
                  <a:pt x="1475" y="1702"/>
                  <a:pt x="1475" y="1702"/>
                </a:cubicBezTo>
                <a:cubicBezTo>
                  <a:pt x="1475" y="1701"/>
                  <a:pt x="1475" y="1701"/>
                  <a:pt x="1475" y="1701"/>
                </a:cubicBezTo>
                <a:cubicBezTo>
                  <a:pt x="1475" y="1655"/>
                  <a:pt x="1475" y="1655"/>
                  <a:pt x="1475" y="1655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475" y="1938"/>
                  <a:pt x="1475" y="1938"/>
                  <a:pt x="1475" y="1938"/>
                </a:cubicBezTo>
                <a:lnTo>
                  <a:pt x="1475" y="1897"/>
                </a:lnTo>
                <a:close/>
                <a:moveTo>
                  <a:pt x="1474" y="1151"/>
                </a:moveTo>
                <a:cubicBezTo>
                  <a:pt x="1474" y="874"/>
                  <a:pt x="1474" y="874"/>
                  <a:pt x="1474" y="874"/>
                </a:cubicBezTo>
                <a:cubicBezTo>
                  <a:pt x="1723" y="1013"/>
                  <a:pt x="1723" y="1013"/>
                  <a:pt x="1723" y="1013"/>
                </a:cubicBezTo>
                <a:lnTo>
                  <a:pt x="1474" y="1151"/>
                </a:lnTo>
                <a:close/>
                <a:moveTo>
                  <a:pt x="1505" y="1206"/>
                </a:moveTo>
                <a:cubicBezTo>
                  <a:pt x="1546" y="1184"/>
                  <a:pt x="1546" y="1184"/>
                  <a:pt x="1546" y="1184"/>
                </a:cubicBezTo>
                <a:cubicBezTo>
                  <a:pt x="1546" y="1184"/>
                  <a:pt x="1546" y="1184"/>
                  <a:pt x="1546" y="1184"/>
                </a:cubicBezTo>
                <a:cubicBezTo>
                  <a:pt x="1546" y="1183"/>
                  <a:pt x="1546" y="1183"/>
                  <a:pt x="1546" y="1183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4"/>
                  <a:pt x="1634" y="1134"/>
                  <a:pt x="1634" y="1134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61" y="1064"/>
                  <a:pt x="1761" y="1064"/>
                  <a:pt x="1761" y="1064"/>
                </a:cubicBezTo>
                <a:cubicBezTo>
                  <a:pt x="1761" y="1349"/>
                  <a:pt x="1761" y="1349"/>
                  <a:pt x="1761" y="1349"/>
                </a:cubicBezTo>
                <a:lnTo>
                  <a:pt x="1505" y="1206"/>
                </a:lnTo>
                <a:close/>
                <a:moveTo>
                  <a:pt x="1760" y="277"/>
                </a:moveTo>
                <a:cubicBezTo>
                  <a:pt x="1760" y="277"/>
                  <a:pt x="1760" y="277"/>
                  <a:pt x="1760" y="277"/>
                </a:cubicBezTo>
                <a:cubicBezTo>
                  <a:pt x="1760" y="277"/>
                  <a:pt x="1760" y="277"/>
                  <a:pt x="1760" y="277"/>
                </a:cubicBezTo>
                <a:cubicBezTo>
                  <a:pt x="1761" y="277"/>
                  <a:pt x="1761" y="277"/>
                  <a:pt x="1761" y="277"/>
                </a:cubicBezTo>
                <a:cubicBezTo>
                  <a:pt x="1761" y="568"/>
                  <a:pt x="1761" y="568"/>
                  <a:pt x="1761" y="568"/>
                </a:cubicBezTo>
                <a:cubicBezTo>
                  <a:pt x="1499" y="422"/>
                  <a:pt x="1499" y="422"/>
                  <a:pt x="1499" y="422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6"/>
                  <a:pt x="1672" y="326"/>
                  <a:pt x="1672" y="326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lnTo>
                  <a:pt x="1760" y="277"/>
                </a:lnTo>
                <a:close/>
                <a:moveTo>
                  <a:pt x="1468" y="83"/>
                </a:move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601" y="156"/>
                  <a:pt x="1601" y="156"/>
                  <a:pt x="1601" y="156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43" y="180"/>
                  <a:pt x="1643" y="180"/>
                  <a:pt x="1643" y="180"/>
                </a:cubicBezTo>
                <a:cubicBezTo>
                  <a:pt x="1644" y="180"/>
                  <a:pt x="1644" y="181"/>
                  <a:pt x="1645" y="181"/>
                </a:cubicBezTo>
                <a:cubicBezTo>
                  <a:pt x="1689" y="205"/>
                  <a:pt x="1689" y="205"/>
                  <a:pt x="1689" y="205"/>
                </a:cubicBezTo>
                <a:cubicBezTo>
                  <a:pt x="1689" y="206"/>
                  <a:pt x="1689" y="206"/>
                  <a:pt x="1689" y="206"/>
                </a:cubicBezTo>
                <a:cubicBezTo>
                  <a:pt x="1727" y="227"/>
                  <a:pt x="1727" y="227"/>
                  <a:pt x="1727" y="227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50"/>
                  <a:pt x="1687" y="250"/>
                  <a:pt x="1687" y="250"/>
                </a:cubicBezTo>
                <a:cubicBezTo>
                  <a:pt x="1645" y="273"/>
                  <a:pt x="1645" y="273"/>
                  <a:pt x="1645" y="273"/>
                </a:cubicBezTo>
                <a:cubicBezTo>
                  <a:pt x="1644" y="273"/>
                  <a:pt x="1643" y="274"/>
                  <a:pt x="1642" y="274"/>
                </a:cubicBezTo>
                <a:cubicBezTo>
                  <a:pt x="1642" y="274"/>
                  <a:pt x="1641" y="275"/>
                  <a:pt x="1641" y="275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468" y="371"/>
                  <a:pt x="1468" y="371"/>
                  <a:pt x="1468" y="371"/>
                </a:cubicBezTo>
                <a:lnTo>
                  <a:pt x="1468" y="83"/>
                </a:lnTo>
                <a:close/>
                <a:moveTo>
                  <a:pt x="1470" y="716"/>
                </a:moveTo>
                <a:cubicBezTo>
                  <a:pt x="1470" y="716"/>
                  <a:pt x="1470" y="716"/>
                  <a:pt x="1470" y="716"/>
                </a:cubicBezTo>
                <a:cubicBezTo>
                  <a:pt x="1470" y="668"/>
                  <a:pt x="1470" y="668"/>
                  <a:pt x="1470" y="668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69"/>
                  <a:pt x="1470" y="569"/>
                  <a:pt x="1470" y="569"/>
                </a:cubicBezTo>
                <a:cubicBezTo>
                  <a:pt x="1470" y="521"/>
                  <a:pt x="1470" y="521"/>
                  <a:pt x="1470" y="521"/>
                </a:cubicBezTo>
                <a:cubicBezTo>
                  <a:pt x="1470" y="520"/>
                  <a:pt x="1470" y="520"/>
                  <a:pt x="1470" y="520"/>
                </a:cubicBezTo>
                <a:cubicBezTo>
                  <a:pt x="1470" y="475"/>
                  <a:pt x="1470" y="475"/>
                  <a:pt x="1470" y="475"/>
                </a:cubicBezTo>
                <a:cubicBezTo>
                  <a:pt x="1730" y="619"/>
                  <a:pt x="1730" y="619"/>
                  <a:pt x="1730" y="619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46" y="666"/>
                  <a:pt x="1646" y="666"/>
                  <a:pt x="1646" y="666"/>
                </a:cubicBezTo>
                <a:cubicBezTo>
                  <a:pt x="1645" y="666"/>
                  <a:pt x="1644" y="667"/>
                  <a:pt x="1643" y="667"/>
                </a:cubicBezTo>
                <a:cubicBezTo>
                  <a:pt x="1643" y="668"/>
                  <a:pt x="1642" y="668"/>
                  <a:pt x="1642" y="668"/>
                </a:cubicBezTo>
                <a:cubicBezTo>
                  <a:pt x="1600" y="691"/>
                  <a:pt x="1600" y="691"/>
                  <a:pt x="1600" y="691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12" y="740"/>
                  <a:pt x="1512" y="740"/>
                  <a:pt x="1512" y="740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470" y="764"/>
                  <a:pt x="1470" y="764"/>
                  <a:pt x="1470" y="764"/>
                </a:cubicBezTo>
                <a:lnTo>
                  <a:pt x="1470" y="716"/>
                </a:lnTo>
                <a:close/>
                <a:moveTo>
                  <a:pt x="1692" y="2207"/>
                </a:moveTo>
                <a:cubicBezTo>
                  <a:pt x="1692" y="2207"/>
                  <a:pt x="1692" y="2207"/>
                  <a:pt x="1692" y="2207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473" y="2329"/>
                  <a:pt x="1473" y="2329"/>
                  <a:pt x="1473" y="2329"/>
                </a:cubicBezTo>
                <a:cubicBezTo>
                  <a:pt x="1473" y="2041"/>
                  <a:pt x="1473" y="2041"/>
                  <a:pt x="1473" y="2041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48" y="2139"/>
                  <a:pt x="1648" y="2139"/>
                  <a:pt x="1648" y="2139"/>
                </a:cubicBezTo>
                <a:cubicBezTo>
                  <a:pt x="1648" y="2139"/>
                  <a:pt x="1649" y="2140"/>
                  <a:pt x="1650" y="2140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732" y="2185"/>
                  <a:pt x="1732" y="2185"/>
                  <a:pt x="1732" y="2185"/>
                </a:cubicBezTo>
                <a:lnTo>
                  <a:pt x="1692" y="2207"/>
                </a:lnTo>
                <a:close/>
                <a:moveTo>
                  <a:pt x="1767" y="2135"/>
                </a:move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682" y="2089"/>
                  <a:pt x="1682" y="2089"/>
                  <a:pt x="1682" y="2089"/>
                </a:cubicBezTo>
                <a:cubicBezTo>
                  <a:pt x="1681" y="2088"/>
                  <a:pt x="1681" y="2088"/>
                  <a:pt x="1680" y="2087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05" y="1990"/>
                  <a:pt x="1505" y="1990"/>
                  <a:pt x="1505" y="1990"/>
                </a:cubicBezTo>
                <a:cubicBezTo>
                  <a:pt x="1767" y="1844"/>
                  <a:pt x="1767" y="1844"/>
                  <a:pt x="1767" y="1844"/>
                </a:cubicBezTo>
                <a:lnTo>
                  <a:pt x="1767" y="2135"/>
                </a:lnTo>
                <a:close/>
                <a:moveTo>
                  <a:pt x="1768" y="1749"/>
                </a:moveTo>
                <a:cubicBezTo>
                  <a:pt x="1502" y="1602"/>
                  <a:pt x="1502" y="1602"/>
                  <a:pt x="1502" y="1602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79" y="1504"/>
                  <a:pt x="1679" y="1504"/>
                  <a:pt x="1679" y="1504"/>
                </a:cubicBezTo>
                <a:cubicBezTo>
                  <a:pt x="1679" y="1503"/>
                  <a:pt x="1679" y="1503"/>
                  <a:pt x="1679" y="1503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67" y="1455"/>
                  <a:pt x="1767" y="1455"/>
                  <a:pt x="1767" y="1455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8" y="1454"/>
                  <a:pt x="1768" y="1454"/>
                  <a:pt x="1768" y="1454"/>
                </a:cubicBezTo>
                <a:lnTo>
                  <a:pt x="1768" y="1749"/>
                </a:lnTo>
                <a:close/>
                <a:moveTo>
                  <a:pt x="2113" y="474"/>
                </a:moveTo>
                <a:cubicBezTo>
                  <a:pt x="2113" y="520"/>
                  <a:pt x="2113" y="520"/>
                  <a:pt x="2113" y="520"/>
                </a:cubicBezTo>
                <a:cubicBezTo>
                  <a:pt x="2113" y="521"/>
                  <a:pt x="2113" y="521"/>
                  <a:pt x="2113" y="521"/>
                </a:cubicBezTo>
                <a:cubicBezTo>
                  <a:pt x="2113" y="569"/>
                  <a:pt x="2113" y="569"/>
                  <a:pt x="2113" y="569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8"/>
                  <a:pt x="2113" y="668"/>
                  <a:pt x="2113" y="668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64"/>
                  <a:pt x="2113" y="764"/>
                  <a:pt x="2113" y="764"/>
                </a:cubicBezTo>
                <a:cubicBezTo>
                  <a:pt x="2112" y="764"/>
                  <a:pt x="2112" y="764"/>
                  <a:pt x="2111" y="763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30" y="718"/>
                  <a:pt x="2030" y="718"/>
                  <a:pt x="2030" y="718"/>
                </a:cubicBezTo>
                <a:cubicBezTo>
                  <a:pt x="2029" y="717"/>
                  <a:pt x="2028" y="717"/>
                  <a:pt x="2027" y="716"/>
                </a:cubicBezTo>
                <a:cubicBezTo>
                  <a:pt x="2026" y="716"/>
                  <a:pt x="2025" y="715"/>
                  <a:pt x="2023" y="714"/>
                </a:cubicBezTo>
                <a:cubicBezTo>
                  <a:pt x="1985" y="693"/>
                  <a:pt x="1985" y="693"/>
                  <a:pt x="1985" y="693"/>
                </a:cubicBezTo>
                <a:cubicBezTo>
                  <a:pt x="1985" y="693"/>
                  <a:pt x="1984" y="692"/>
                  <a:pt x="1983" y="692"/>
                </a:cubicBezTo>
                <a:cubicBezTo>
                  <a:pt x="1982" y="691"/>
                  <a:pt x="1981" y="691"/>
                  <a:pt x="1980" y="690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52" y="619"/>
                  <a:pt x="1852" y="619"/>
                  <a:pt x="1852" y="619"/>
                </a:cubicBezTo>
                <a:lnTo>
                  <a:pt x="2113" y="474"/>
                </a:lnTo>
                <a:close/>
                <a:moveTo>
                  <a:pt x="1894" y="989"/>
                </a:moveTo>
                <a:cubicBezTo>
                  <a:pt x="1938" y="965"/>
                  <a:pt x="1938" y="965"/>
                  <a:pt x="1938" y="965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113" y="867"/>
                  <a:pt x="2113" y="867"/>
                  <a:pt x="2113" y="867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53"/>
                  <a:pt x="2113" y="1153"/>
                  <a:pt x="2113" y="1153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33" y="1108"/>
                  <a:pt x="2033" y="1108"/>
                  <a:pt x="2033" y="1108"/>
                </a:cubicBezTo>
                <a:cubicBezTo>
                  <a:pt x="2032" y="1108"/>
                  <a:pt x="2031" y="1107"/>
                  <a:pt x="2031" y="1107"/>
                </a:cubicBezTo>
                <a:cubicBezTo>
                  <a:pt x="2029" y="1106"/>
                  <a:pt x="2028" y="1106"/>
                  <a:pt x="2027" y="1105"/>
                </a:cubicBezTo>
                <a:cubicBezTo>
                  <a:pt x="1989" y="1084"/>
                  <a:pt x="1989" y="1084"/>
                  <a:pt x="1989" y="1084"/>
                </a:cubicBezTo>
                <a:cubicBezTo>
                  <a:pt x="1988" y="1083"/>
                  <a:pt x="1987" y="1083"/>
                  <a:pt x="1987" y="1082"/>
                </a:cubicBezTo>
                <a:cubicBezTo>
                  <a:pt x="1985" y="1082"/>
                  <a:pt x="1984" y="1081"/>
                  <a:pt x="1983" y="1081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56" y="1010"/>
                  <a:pt x="1856" y="1010"/>
                  <a:pt x="1856" y="1010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lose/>
                <a:moveTo>
                  <a:pt x="1821" y="279"/>
                </a:move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54" y="352"/>
                  <a:pt x="1954" y="352"/>
                  <a:pt x="1954" y="352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96" y="376"/>
                  <a:pt x="1996" y="376"/>
                  <a:pt x="1996" y="376"/>
                </a:cubicBezTo>
                <a:cubicBezTo>
                  <a:pt x="1996" y="376"/>
                  <a:pt x="1997" y="377"/>
                  <a:pt x="1998" y="377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80" y="423"/>
                  <a:pt x="2080" y="423"/>
                  <a:pt x="2080" y="423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21" y="567"/>
                  <a:pt x="1821" y="567"/>
                  <a:pt x="1821" y="567"/>
                </a:cubicBezTo>
                <a:lnTo>
                  <a:pt x="1821" y="279"/>
                </a:lnTo>
                <a:close/>
                <a:moveTo>
                  <a:pt x="1822" y="671"/>
                </a:move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97" y="769"/>
                  <a:pt x="1997" y="769"/>
                  <a:pt x="1997" y="769"/>
                </a:cubicBezTo>
                <a:cubicBezTo>
                  <a:pt x="1998" y="769"/>
                  <a:pt x="1998" y="769"/>
                  <a:pt x="1999" y="770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81" y="815"/>
                  <a:pt x="2081" y="815"/>
                  <a:pt x="2081" y="815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22" y="959"/>
                  <a:pt x="1822" y="959"/>
                  <a:pt x="1822" y="959"/>
                </a:cubicBezTo>
                <a:lnTo>
                  <a:pt x="1822" y="671"/>
                </a:lnTo>
                <a:close/>
                <a:moveTo>
                  <a:pt x="1827" y="1066"/>
                </a:moveTo>
                <a:cubicBezTo>
                  <a:pt x="2081" y="1208"/>
                  <a:pt x="2081" y="1208"/>
                  <a:pt x="2081" y="1208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1996" y="1254"/>
                  <a:pt x="1996" y="1254"/>
                  <a:pt x="1996" y="1254"/>
                </a:cubicBezTo>
                <a:cubicBezTo>
                  <a:pt x="1996" y="1255"/>
                  <a:pt x="1996" y="1255"/>
                  <a:pt x="1996" y="1255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27" y="1349"/>
                  <a:pt x="1827" y="1349"/>
                  <a:pt x="1827" y="1349"/>
                </a:cubicBezTo>
                <a:lnTo>
                  <a:pt x="1827" y="1066"/>
                </a:lnTo>
                <a:close/>
                <a:moveTo>
                  <a:pt x="2087" y="1599"/>
                </a:move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03" y="1645"/>
                  <a:pt x="2003" y="1645"/>
                  <a:pt x="2003" y="1645"/>
                </a:cubicBezTo>
                <a:cubicBezTo>
                  <a:pt x="2003" y="1646"/>
                  <a:pt x="2003" y="1646"/>
                  <a:pt x="2003" y="1646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28" y="1743"/>
                  <a:pt x="1828" y="1743"/>
                  <a:pt x="1828" y="1743"/>
                </a:cubicBezTo>
                <a:cubicBezTo>
                  <a:pt x="1828" y="1455"/>
                  <a:pt x="1828" y="1455"/>
                  <a:pt x="1828" y="1455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2003" y="1552"/>
                  <a:pt x="2003" y="1552"/>
                  <a:pt x="2003" y="1552"/>
                </a:cubicBezTo>
                <a:cubicBezTo>
                  <a:pt x="2004" y="1553"/>
                  <a:pt x="2004" y="1553"/>
                  <a:pt x="2005" y="1554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lnTo>
                  <a:pt x="2087" y="1599"/>
                </a:lnTo>
                <a:close/>
                <a:moveTo>
                  <a:pt x="2046" y="2014"/>
                </a:move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27" y="2136"/>
                  <a:pt x="1827" y="2136"/>
                  <a:pt x="1827" y="2136"/>
                </a:cubicBezTo>
                <a:cubicBezTo>
                  <a:pt x="1827" y="1847"/>
                  <a:pt x="1827" y="1847"/>
                  <a:pt x="1827" y="1847"/>
                </a:cubicBezTo>
                <a:cubicBezTo>
                  <a:pt x="2086" y="1991"/>
                  <a:pt x="2086" y="1991"/>
                  <a:pt x="2086" y="1991"/>
                </a:cubicBezTo>
                <a:lnTo>
                  <a:pt x="2046" y="2014"/>
                </a:lnTo>
                <a:close/>
                <a:moveTo>
                  <a:pt x="2119" y="1697"/>
                </a:moveTo>
                <a:cubicBezTo>
                  <a:pt x="2119" y="1697"/>
                  <a:pt x="2119" y="1697"/>
                  <a:pt x="2119" y="1697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94"/>
                  <a:pt x="2119" y="1794"/>
                  <a:pt x="2119" y="1794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843"/>
                  <a:pt x="2119" y="1843"/>
                  <a:pt x="2119" y="1843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92"/>
                  <a:pt x="2119" y="1892"/>
                  <a:pt x="2119" y="1892"/>
                </a:cubicBezTo>
                <a:cubicBezTo>
                  <a:pt x="2119" y="1893"/>
                  <a:pt x="2119" y="1893"/>
                  <a:pt x="2119" y="1893"/>
                </a:cubicBezTo>
                <a:cubicBezTo>
                  <a:pt x="2119" y="1941"/>
                  <a:pt x="2119" y="1941"/>
                  <a:pt x="2119" y="1941"/>
                </a:cubicBezTo>
                <a:cubicBezTo>
                  <a:pt x="1858" y="1796"/>
                  <a:pt x="1858" y="1796"/>
                  <a:pt x="1858" y="1796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87" y="1724"/>
                  <a:pt x="1987" y="1724"/>
                  <a:pt x="1987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2032" y="1700"/>
                  <a:pt x="2032" y="1700"/>
                  <a:pt x="2032" y="1700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75" y="1675"/>
                  <a:pt x="2075" y="1675"/>
                  <a:pt x="2075" y="1675"/>
                </a:cubicBezTo>
                <a:cubicBezTo>
                  <a:pt x="2076" y="1675"/>
                  <a:pt x="2076" y="1675"/>
                  <a:pt x="2076" y="1675"/>
                </a:cubicBezTo>
                <a:cubicBezTo>
                  <a:pt x="2119" y="1651"/>
                  <a:pt x="2119" y="1651"/>
                  <a:pt x="2119" y="1651"/>
                </a:cubicBezTo>
                <a:lnTo>
                  <a:pt x="2119" y="1697"/>
                </a:lnTo>
                <a:close/>
                <a:moveTo>
                  <a:pt x="2119" y="1304"/>
                </a:moveTo>
                <a:cubicBezTo>
                  <a:pt x="2119" y="1305"/>
                  <a:pt x="2119" y="1305"/>
                  <a:pt x="2119" y="1305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4"/>
                  <a:pt x="2119" y="1354"/>
                  <a:pt x="2119" y="1354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3"/>
                  <a:pt x="2119" y="1403"/>
                  <a:pt x="2119" y="1403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48"/>
                  <a:pt x="2119" y="1548"/>
                  <a:pt x="2119" y="1548"/>
                </a:cubicBezTo>
                <a:cubicBezTo>
                  <a:pt x="2118" y="1548"/>
                  <a:pt x="2118" y="1547"/>
                  <a:pt x="2117" y="1547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35" y="1502"/>
                  <a:pt x="2035" y="1502"/>
                  <a:pt x="2035" y="1502"/>
                </a:cubicBezTo>
                <a:cubicBezTo>
                  <a:pt x="2035" y="1501"/>
                  <a:pt x="2034" y="1501"/>
                  <a:pt x="2033" y="1500"/>
                </a:cubicBezTo>
                <a:cubicBezTo>
                  <a:pt x="2032" y="1500"/>
                  <a:pt x="2031" y="1499"/>
                  <a:pt x="2029" y="1498"/>
                </a:cubicBezTo>
                <a:cubicBezTo>
                  <a:pt x="1991" y="1477"/>
                  <a:pt x="1991" y="1477"/>
                  <a:pt x="1991" y="1477"/>
                </a:cubicBezTo>
                <a:cubicBezTo>
                  <a:pt x="1990" y="1477"/>
                  <a:pt x="1990" y="1476"/>
                  <a:pt x="1989" y="1476"/>
                </a:cubicBezTo>
                <a:cubicBezTo>
                  <a:pt x="1988" y="1475"/>
                  <a:pt x="1987" y="1474"/>
                  <a:pt x="1985" y="1474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858" y="1403"/>
                  <a:pt x="1858" y="1403"/>
                  <a:pt x="1858" y="1403"/>
                </a:cubicBezTo>
                <a:cubicBezTo>
                  <a:pt x="2119" y="1257"/>
                  <a:pt x="2119" y="1257"/>
                  <a:pt x="2119" y="1257"/>
                </a:cubicBezTo>
                <a:lnTo>
                  <a:pt x="2119" y="1304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0"/>
          <p:cNvSpPr>
            <a:spLocks/>
          </p:cNvSpPr>
          <p:nvPr userDrawn="1"/>
        </p:nvSpPr>
        <p:spPr bwMode="auto">
          <a:xfrm>
            <a:off x="4828964" y="2621247"/>
            <a:ext cx="1581150" cy="2632075"/>
          </a:xfrm>
          <a:custGeom>
            <a:avLst/>
            <a:gdLst>
              <a:gd name="T0" fmla="*/ 574 w 644"/>
              <a:gd name="T1" fmla="*/ 323 h 1072"/>
              <a:gd name="T2" fmla="*/ 528 w 644"/>
              <a:gd name="T3" fmla="*/ 297 h 1072"/>
              <a:gd name="T4" fmla="*/ 486 w 644"/>
              <a:gd name="T5" fmla="*/ 274 h 1072"/>
              <a:gd name="T6" fmla="*/ 443 w 644"/>
              <a:gd name="T7" fmla="*/ 250 h 1072"/>
              <a:gd name="T8" fmla="*/ 442 w 644"/>
              <a:gd name="T9" fmla="*/ 250 h 1072"/>
              <a:gd name="T10" fmla="*/ 398 w 644"/>
              <a:gd name="T11" fmla="*/ 225 h 1072"/>
              <a:gd name="T12" fmla="*/ 354 w 644"/>
              <a:gd name="T13" fmla="*/ 201 h 1072"/>
              <a:gd name="T14" fmla="*/ 297 w 644"/>
              <a:gd name="T15" fmla="*/ 166 h 1072"/>
              <a:gd name="T16" fmla="*/ 0 w 644"/>
              <a:gd name="T17" fmla="*/ 47 h 1072"/>
              <a:gd name="T18" fmla="*/ 0 w 644"/>
              <a:gd name="T19" fmla="*/ 96 h 1072"/>
              <a:gd name="T20" fmla="*/ 0 w 644"/>
              <a:gd name="T21" fmla="*/ 96 h 1072"/>
              <a:gd name="T22" fmla="*/ 0 w 644"/>
              <a:gd name="T23" fmla="*/ 145 h 1072"/>
              <a:gd name="T24" fmla="*/ 0 w 644"/>
              <a:gd name="T25" fmla="*/ 194 h 1072"/>
              <a:gd name="T26" fmla="*/ 0 w 644"/>
              <a:gd name="T27" fmla="*/ 243 h 1072"/>
              <a:gd name="T28" fmla="*/ 0 w 644"/>
              <a:gd name="T29" fmla="*/ 292 h 1072"/>
              <a:gd name="T30" fmla="*/ 0 w 644"/>
              <a:gd name="T31" fmla="*/ 332 h 1072"/>
              <a:gd name="T32" fmla="*/ 1 w 644"/>
              <a:gd name="T33" fmla="*/ 391 h 1072"/>
              <a:gd name="T34" fmla="*/ 1 w 644"/>
              <a:gd name="T35" fmla="*/ 440 h 1072"/>
              <a:gd name="T36" fmla="*/ 1 w 644"/>
              <a:gd name="T37" fmla="*/ 489 h 1072"/>
              <a:gd name="T38" fmla="*/ 1 w 644"/>
              <a:gd name="T39" fmla="*/ 538 h 1072"/>
              <a:gd name="T40" fmla="*/ 1 w 644"/>
              <a:gd name="T41" fmla="*/ 587 h 1072"/>
              <a:gd name="T42" fmla="*/ 1 w 644"/>
              <a:gd name="T43" fmla="*/ 636 h 1072"/>
              <a:gd name="T44" fmla="*/ 1 w 644"/>
              <a:gd name="T45" fmla="*/ 685 h 1072"/>
              <a:gd name="T46" fmla="*/ 29 w 644"/>
              <a:gd name="T47" fmla="*/ 732 h 1072"/>
              <a:gd name="T48" fmla="*/ 29 w 644"/>
              <a:gd name="T49" fmla="*/ 732 h 1072"/>
              <a:gd name="T50" fmla="*/ 73 w 644"/>
              <a:gd name="T51" fmla="*/ 757 h 1072"/>
              <a:gd name="T52" fmla="*/ 117 w 644"/>
              <a:gd name="T53" fmla="*/ 781 h 1072"/>
              <a:gd name="T54" fmla="*/ 161 w 644"/>
              <a:gd name="T55" fmla="*/ 806 h 1072"/>
              <a:gd name="T56" fmla="*/ 161 w 644"/>
              <a:gd name="T57" fmla="*/ 806 h 1072"/>
              <a:gd name="T58" fmla="*/ 249 w 644"/>
              <a:gd name="T59" fmla="*/ 854 h 1072"/>
              <a:gd name="T60" fmla="*/ 293 w 644"/>
              <a:gd name="T61" fmla="*/ 879 h 1072"/>
              <a:gd name="T62" fmla="*/ 338 w 644"/>
              <a:gd name="T63" fmla="*/ 903 h 1072"/>
              <a:gd name="T64" fmla="*/ 379 w 644"/>
              <a:gd name="T65" fmla="*/ 926 h 1072"/>
              <a:gd name="T66" fmla="*/ 423 w 644"/>
              <a:gd name="T67" fmla="*/ 950 h 1072"/>
              <a:gd name="T68" fmla="*/ 423 w 644"/>
              <a:gd name="T69" fmla="*/ 950 h 1072"/>
              <a:gd name="T70" fmla="*/ 467 w 644"/>
              <a:gd name="T71" fmla="*/ 975 h 1072"/>
              <a:gd name="T72" fmla="*/ 511 w 644"/>
              <a:gd name="T73" fmla="*/ 999 h 1072"/>
              <a:gd name="T74" fmla="*/ 555 w 644"/>
              <a:gd name="T75" fmla="*/ 1023 h 1072"/>
              <a:gd name="T76" fmla="*/ 599 w 644"/>
              <a:gd name="T77" fmla="*/ 1048 h 1072"/>
              <a:gd name="T78" fmla="*/ 643 w 644"/>
              <a:gd name="T79" fmla="*/ 1072 h 1072"/>
              <a:gd name="T80" fmla="*/ 644 w 644"/>
              <a:gd name="T81" fmla="*/ 721 h 1072"/>
              <a:gd name="T82" fmla="*/ 644 w 644"/>
              <a:gd name="T83" fmla="*/ 684 h 1072"/>
              <a:gd name="T84" fmla="*/ 644 w 644"/>
              <a:gd name="T85" fmla="*/ 588 h 1072"/>
              <a:gd name="T86" fmla="*/ 644 w 644"/>
              <a:gd name="T87" fmla="*/ 538 h 1072"/>
              <a:gd name="T88" fmla="*/ 644 w 644"/>
              <a:gd name="T89" fmla="*/ 488 h 1072"/>
              <a:gd name="T90" fmla="*/ 644 w 644"/>
              <a:gd name="T91" fmla="*/ 392 h 1072"/>
              <a:gd name="T92" fmla="*/ 618 w 644"/>
              <a:gd name="T93" fmla="*/ 348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4" h="1072">
                <a:moveTo>
                  <a:pt x="618" y="347"/>
                </a:moveTo>
                <a:cubicBezTo>
                  <a:pt x="618" y="347"/>
                  <a:pt x="618" y="347"/>
                  <a:pt x="618" y="347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30" y="299"/>
                  <a:pt x="530" y="299"/>
                  <a:pt x="530" y="299"/>
                </a:cubicBezTo>
                <a:cubicBezTo>
                  <a:pt x="530" y="298"/>
                  <a:pt x="529" y="298"/>
                  <a:pt x="528" y="297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18" y="180"/>
                  <a:pt x="318" y="180"/>
                  <a:pt x="318" y="180"/>
                </a:cubicBezTo>
                <a:cubicBezTo>
                  <a:pt x="309" y="179"/>
                  <a:pt x="301" y="174"/>
                  <a:pt x="297" y="166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32"/>
                  <a:pt x="0" y="332"/>
                  <a:pt x="0" y="332"/>
                </a:cubicBezTo>
                <a:cubicBezTo>
                  <a:pt x="1" y="333"/>
                  <a:pt x="1" y="334"/>
                  <a:pt x="1" y="335"/>
                </a:cubicBezTo>
                <a:cubicBezTo>
                  <a:pt x="3" y="341"/>
                  <a:pt x="3" y="347"/>
                  <a:pt x="1" y="354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716"/>
                  <a:pt x="1" y="716"/>
                  <a:pt x="1" y="716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61" y="805"/>
                  <a:pt x="161" y="805"/>
                  <a:pt x="161" y="805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205" y="830"/>
                  <a:pt x="205" y="830"/>
                  <a:pt x="205" y="830"/>
                </a:cubicBezTo>
                <a:cubicBezTo>
                  <a:pt x="205" y="830"/>
                  <a:pt x="206" y="831"/>
                  <a:pt x="207" y="831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330" y="899"/>
                  <a:pt x="330" y="899"/>
                  <a:pt x="330" y="899"/>
                </a:cubicBezTo>
                <a:cubicBezTo>
                  <a:pt x="332" y="900"/>
                  <a:pt x="335" y="901"/>
                  <a:pt x="338" y="903"/>
                </a:cubicBezTo>
                <a:cubicBezTo>
                  <a:pt x="338" y="903"/>
                  <a:pt x="338" y="903"/>
                  <a:pt x="338" y="903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55" y="1023"/>
                  <a:pt x="555" y="1023"/>
                  <a:pt x="555" y="1023"/>
                </a:cubicBezTo>
                <a:cubicBezTo>
                  <a:pt x="556" y="1024"/>
                  <a:pt x="556" y="1024"/>
                  <a:pt x="557" y="1025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643" y="1072"/>
                  <a:pt x="643" y="1072"/>
                  <a:pt x="643" y="1072"/>
                </a:cubicBezTo>
                <a:cubicBezTo>
                  <a:pt x="643" y="736"/>
                  <a:pt x="643" y="736"/>
                  <a:pt x="643" y="736"/>
                </a:cubicBezTo>
                <a:cubicBezTo>
                  <a:pt x="642" y="733"/>
                  <a:pt x="642" y="730"/>
                  <a:pt x="643" y="726"/>
                </a:cubicBezTo>
                <a:cubicBezTo>
                  <a:pt x="643" y="725"/>
                  <a:pt x="644" y="723"/>
                  <a:pt x="644" y="721"/>
                </a:cubicBezTo>
                <a:cubicBezTo>
                  <a:pt x="644" y="701"/>
                  <a:pt x="644" y="701"/>
                  <a:pt x="644" y="701"/>
                </a:cubicBezTo>
                <a:cubicBezTo>
                  <a:pt x="644" y="686"/>
                  <a:pt x="644" y="686"/>
                  <a:pt x="644" y="686"/>
                </a:cubicBezTo>
                <a:cubicBezTo>
                  <a:pt x="644" y="685"/>
                  <a:pt x="644" y="685"/>
                  <a:pt x="644" y="684"/>
                </a:cubicBezTo>
                <a:cubicBezTo>
                  <a:pt x="644" y="637"/>
                  <a:pt x="644" y="637"/>
                  <a:pt x="644" y="637"/>
                </a:cubicBezTo>
                <a:cubicBezTo>
                  <a:pt x="644" y="636"/>
                  <a:pt x="644" y="636"/>
                  <a:pt x="644" y="635"/>
                </a:cubicBezTo>
                <a:cubicBezTo>
                  <a:pt x="644" y="588"/>
                  <a:pt x="644" y="588"/>
                  <a:pt x="644" y="588"/>
                </a:cubicBezTo>
                <a:cubicBezTo>
                  <a:pt x="644" y="587"/>
                  <a:pt x="644" y="587"/>
                  <a:pt x="644" y="586"/>
                </a:cubicBezTo>
                <a:cubicBezTo>
                  <a:pt x="644" y="541"/>
                  <a:pt x="644" y="541"/>
                  <a:pt x="644" y="541"/>
                </a:cubicBezTo>
                <a:cubicBezTo>
                  <a:pt x="644" y="540"/>
                  <a:pt x="644" y="539"/>
                  <a:pt x="644" y="538"/>
                </a:cubicBezTo>
                <a:cubicBezTo>
                  <a:pt x="644" y="537"/>
                  <a:pt x="644" y="536"/>
                  <a:pt x="644" y="535"/>
                </a:cubicBezTo>
                <a:cubicBezTo>
                  <a:pt x="644" y="490"/>
                  <a:pt x="644" y="490"/>
                  <a:pt x="644" y="490"/>
                </a:cubicBezTo>
                <a:cubicBezTo>
                  <a:pt x="644" y="489"/>
                  <a:pt x="644" y="489"/>
                  <a:pt x="644" y="488"/>
                </a:cubicBezTo>
                <a:cubicBezTo>
                  <a:pt x="644" y="441"/>
                  <a:pt x="644" y="441"/>
                  <a:pt x="644" y="441"/>
                </a:cubicBezTo>
                <a:cubicBezTo>
                  <a:pt x="644" y="441"/>
                  <a:pt x="644" y="440"/>
                  <a:pt x="644" y="439"/>
                </a:cubicBezTo>
                <a:cubicBezTo>
                  <a:pt x="644" y="392"/>
                  <a:pt x="644" y="392"/>
                  <a:pt x="644" y="392"/>
                </a:cubicBezTo>
                <a:cubicBezTo>
                  <a:pt x="644" y="392"/>
                  <a:pt x="644" y="391"/>
                  <a:pt x="644" y="390"/>
                </a:cubicBezTo>
                <a:cubicBezTo>
                  <a:pt x="644" y="362"/>
                  <a:pt x="644" y="362"/>
                  <a:pt x="644" y="362"/>
                </a:cubicBezTo>
                <a:cubicBezTo>
                  <a:pt x="618" y="348"/>
                  <a:pt x="618" y="348"/>
                  <a:pt x="618" y="348"/>
                </a:cubicBezTo>
                <a:lnTo>
                  <a:pt x="618" y="3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3" name="그룹 82"/>
          <p:cNvGrpSpPr/>
          <p:nvPr userDrawn="1"/>
        </p:nvGrpSpPr>
        <p:grpSpPr>
          <a:xfrm>
            <a:off x="6462476" y="1038882"/>
            <a:ext cx="1766888" cy="1963738"/>
            <a:chOff x="6348413" y="1189038"/>
            <a:chExt cx="1766888" cy="1963738"/>
          </a:xfrm>
        </p:grpSpPr>
        <p:sp>
          <p:nvSpPr>
            <p:cNvPr id="70" name="Rectangle 15"/>
            <p:cNvSpPr>
              <a:spLocks noChangeArrowheads="1"/>
            </p:cNvSpPr>
            <p:nvPr userDrawn="1"/>
          </p:nvSpPr>
          <p:spPr bwMode="auto">
            <a:xfrm>
              <a:off x="7232651" y="2170113"/>
              <a:ext cx="1588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6"/>
            <p:cNvSpPr>
              <a:spLocks/>
            </p:cNvSpPr>
            <p:nvPr userDrawn="1"/>
          </p:nvSpPr>
          <p:spPr bwMode="auto">
            <a:xfrm>
              <a:off x="6348413" y="1189038"/>
              <a:ext cx="1766888" cy="981075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7"/>
            <p:cNvSpPr>
              <a:spLocks/>
            </p:cNvSpPr>
            <p:nvPr userDrawn="1"/>
          </p:nvSpPr>
          <p:spPr bwMode="auto">
            <a:xfrm>
              <a:off x="6348413" y="1681163"/>
              <a:ext cx="884238" cy="1471613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8"/>
            <p:cNvSpPr>
              <a:spLocks/>
            </p:cNvSpPr>
            <p:nvPr userDrawn="1"/>
          </p:nvSpPr>
          <p:spPr bwMode="auto">
            <a:xfrm>
              <a:off x="7232651" y="1679575"/>
              <a:ext cx="882650" cy="1473200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84"/>
          <p:cNvGrpSpPr/>
          <p:nvPr userDrawn="1"/>
        </p:nvGrpSpPr>
        <p:grpSpPr>
          <a:xfrm>
            <a:off x="6465168" y="3930091"/>
            <a:ext cx="1765301" cy="1962151"/>
            <a:chOff x="6367463" y="4073525"/>
            <a:chExt cx="1765301" cy="1962151"/>
          </a:xfrm>
        </p:grpSpPr>
        <p:sp>
          <p:nvSpPr>
            <p:cNvPr id="74" name="Rectangle 19"/>
            <p:cNvSpPr>
              <a:spLocks noChangeArrowheads="1"/>
            </p:cNvSpPr>
            <p:nvPr userDrawn="1"/>
          </p:nvSpPr>
          <p:spPr bwMode="auto">
            <a:xfrm>
              <a:off x="7248526" y="505618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0"/>
            <p:cNvSpPr>
              <a:spLocks/>
            </p:cNvSpPr>
            <p:nvPr userDrawn="1"/>
          </p:nvSpPr>
          <p:spPr bwMode="auto">
            <a:xfrm>
              <a:off x="6367463" y="4073525"/>
              <a:ext cx="1765300" cy="982663"/>
            </a:xfrm>
            <a:custGeom>
              <a:avLst/>
              <a:gdLst>
                <a:gd name="T0" fmla="*/ 1111 w 1112"/>
                <a:gd name="T1" fmla="*/ 309 h 619"/>
                <a:gd name="T2" fmla="*/ 1043 w 1112"/>
                <a:gd name="T3" fmla="*/ 271 h 619"/>
                <a:gd name="T4" fmla="*/ 1043 w 1112"/>
                <a:gd name="T5" fmla="*/ 271 h 619"/>
                <a:gd name="T6" fmla="*/ 1043 w 1112"/>
                <a:gd name="T7" fmla="*/ 271 h 619"/>
                <a:gd name="T8" fmla="*/ 973 w 1112"/>
                <a:gd name="T9" fmla="*/ 232 h 619"/>
                <a:gd name="T10" fmla="*/ 971 w 1112"/>
                <a:gd name="T11" fmla="*/ 232 h 619"/>
                <a:gd name="T12" fmla="*/ 903 w 1112"/>
                <a:gd name="T13" fmla="*/ 193 h 619"/>
                <a:gd name="T14" fmla="*/ 903 w 1112"/>
                <a:gd name="T15" fmla="*/ 193 h 619"/>
                <a:gd name="T16" fmla="*/ 903 w 1112"/>
                <a:gd name="T17" fmla="*/ 193 h 619"/>
                <a:gd name="T18" fmla="*/ 903 w 1112"/>
                <a:gd name="T19" fmla="*/ 193 h 619"/>
                <a:gd name="T20" fmla="*/ 834 w 1112"/>
                <a:gd name="T21" fmla="*/ 155 h 619"/>
                <a:gd name="T22" fmla="*/ 834 w 1112"/>
                <a:gd name="T23" fmla="*/ 155 h 619"/>
                <a:gd name="T24" fmla="*/ 834 w 1112"/>
                <a:gd name="T25" fmla="*/ 155 h 619"/>
                <a:gd name="T26" fmla="*/ 834 w 1112"/>
                <a:gd name="T27" fmla="*/ 155 h 619"/>
                <a:gd name="T28" fmla="*/ 764 w 1112"/>
                <a:gd name="T29" fmla="*/ 116 h 619"/>
                <a:gd name="T30" fmla="*/ 764 w 1112"/>
                <a:gd name="T31" fmla="*/ 116 h 619"/>
                <a:gd name="T32" fmla="*/ 695 w 1112"/>
                <a:gd name="T33" fmla="*/ 77 h 619"/>
                <a:gd name="T34" fmla="*/ 695 w 1112"/>
                <a:gd name="T35" fmla="*/ 77 h 619"/>
                <a:gd name="T36" fmla="*/ 625 w 1112"/>
                <a:gd name="T37" fmla="*/ 39 h 619"/>
                <a:gd name="T38" fmla="*/ 625 w 1112"/>
                <a:gd name="T39" fmla="*/ 39 h 619"/>
                <a:gd name="T40" fmla="*/ 555 w 1112"/>
                <a:gd name="T41" fmla="*/ 0 h 619"/>
                <a:gd name="T42" fmla="*/ 555 w 1112"/>
                <a:gd name="T43" fmla="*/ 0 h 619"/>
                <a:gd name="T44" fmla="*/ 555 w 1112"/>
                <a:gd name="T45" fmla="*/ 0 h 619"/>
                <a:gd name="T46" fmla="*/ 555 w 1112"/>
                <a:gd name="T47" fmla="*/ 0 h 619"/>
                <a:gd name="T48" fmla="*/ 555 w 1112"/>
                <a:gd name="T49" fmla="*/ 0 h 619"/>
                <a:gd name="T50" fmla="*/ 555 w 1112"/>
                <a:gd name="T51" fmla="*/ 0 h 619"/>
                <a:gd name="T52" fmla="*/ 486 w 1112"/>
                <a:gd name="T53" fmla="*/ 39 h 619"/>
                <a:gd name="T54" fmla="*/ 486 w 1112"/>
                <a:gd name="T55" fmla="*/ 39 h 619"/>
                <a:gd name="T56" fmla="*/ 416 w 1112"/>
                <a:gd name="T57" fmla="*/ 77 h 619"/>
                <a:gd name="T58" fmla="*/ 416 w 1112"/>
                <a:gd name="T59" fmla="*/ 77 h 619"/>
                <a:gd name="T60" fmla="*/ 347 w 1112"/>
                <a:gd name="T61" fmla="*/ 116 h 619"/>
                <a:gd name="T62" fmla="*/ 347 w 1112"/>
                <a:gd name="T63" fmla="*/ 116 h 619"/>
                <a:gd name="T64" fmla="*/ 347 w 1112"/>
                <a:gd name="T65" fmla="*/ 116 h 619"/>
                <a:gd name="T66" fmla="*/ 347 w 1112"/>
                <a:gd name="T67" fmla="*/ 116 h 619"/>
                <a:gd name="T68" fmla="*/ 279 w 1112"/>
                <a:gd name="T69" fmla="*/ 155 h 619"/>
                <a:gd name="T70" fmla="*/ 277 w 1112"/>
                <a:gd name="T71" fmla="*/ 155 h 619"/>
                <a:gd name="T72" fmla="*/ 277 w 1112"/>
                <a:gd name="T73" fmla="*/ 155 h 619"/>
                <a:gd name="T74" fmla="*/ 209 w 1112"/>
                <a:gd name="T75" fmla="*/ 193 h 619"/>
                <a:gd name="T76" fmla="*/ 209 w 1112"/>
                <a:gd name="T77" fmla="*/ 193 h 619"/>
                <a:gd name="T78" fmla="*/ 140 w 1112"/>
                <a:gd name="T79" fmla="*/ 232 h 619"/>
                <a:gd name="T80" fmla="*/ 140 w 1112"/>
                <a:gd name="T81" fmla="*/ 232 h 619"/>
                <a:gd name="T82" fmla="*/ 70 w 1112"/>
                <a:gd name="T83" fmla="*/ 271 h 619"/>
                <a:gd name="T84" fmla="*/ 70 w 1112"/>
                <a:gd name="T85" fmla="*/ 271 h 619"/>
                <a:gd name="T86" fmla="*/ 70 w 1112"/>
                <a:gd name="T87" fmla="*/ 271 h 619"/>
                <a:gd name="T88" fmla="*/ 0 w 1112"/>
                <a:gd name="T89" fmla="*/ 309 h 619"/>
                <a:gd name="T90" fmla="*/ 0 w 1112"/>
                <a:gd name="T91" fmla="*/ 309 h 619"/>
                <a:gd name="T92" fmla="*/ 0 w 1112"/>
                <a:gd name="T93" fmla="*/ 309 h 619"/>
                <a:gd name="T94" fmla="*/ 0 w 1112"/>
                <a:gd name="T95" fmla="*/ 309 h 619"/>
                <a:gd name="T96" fmla="*/ 0 w 1112"/>
                <a:gd name="T97" fmla="*/ 309 h 619"/>
                <a:gd name="T98" fmla="*/ 555 w 1112"/>
                <a:gd name="T99" fmla="*/ 619 h 619"/>
                <a:gd name="T100" fmla="*/ 555 w 1112"/>
                <a:gd name="T101" fmla="*/ 619 h 619"/>
                <a:gd name="T102" fmla="*/ 1112 w 1112"/>
                <a:gd name="T103" fmla="*/ 309 h 619"/>
                <a:gd name="T104" fmla="*/ 1112 w 1112"/>
                <a:gd name="T105" fmla="*/ 309 h 619"/>
                <a:gd name="T106" fmla="*/ 1112 w 1112"/>
                <a:gd name="T107" fmla="*/ 308 h 619"/>
                <a:gd name="T108" fmla="*/ 1111 w 1112"/>
                <a:gd name="T109" fmla="*/ 30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2" h="619">
                  <a:moveTo>
                    <a:pt x="1111" y="309"/>
                  </a:moveTo>
                  <a:lnTo>
                    <a:pt x="1043" y="271"/>
                  </a:lnTo>
                  <a:lnTo>
                    <a:pt x="1043" y="271"/>
                  </a:lnTo>
                  <a:lnTo>
                    <a:pt x="1043" y="271"/>
                  </a:lnTo>
                  <a:lnTo>
                    <a:pt x="973" y="232"/>
                  </a:lnTo>
                  <a:lnTo>
                    <a:pt x="971" y="232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764" y="116"/>
                  </a:lnTo>
                  <a:lnTo>
                    <a:pt x="764" y="116"/>
                  </a:lnTo>
                  <a:lnTo>
                    <a:pt x="695" y="77"/>
                  </a:lnTo>
                  <a:lnTo>
                    <a:pt x="695" y="77"/>
                  </a:lnTo>
                  <a:lnTo>
                    <a:pt x="625" y="39"/>
                  </a:lnTo>
                  <a:lnTo>
                    <a:pt x="625" y="39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486" y="39"/>
                  </a:lnTo>
                  <a:lnTo>
                    <a:pt x="486" y="39"/>
                  </a:lnTo>
                  <a:lnTo>
                    <a:pt x="416" y="77"/>
                  </a:lnTo>
                  <a:lnTo>
                    <a:pt x="416" y="77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279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555" y="619"/>
                  </a:lnTo>
                  <a:lnTo>
                    <a:pt x="555" y="619"/>
                  </a:lnTo>
                  <a:lnTo>
                    <a:pt x="1112" y="309"/>
                  </a:lnTo>
                  <a:lnTo>
                    <a:pt x="1112" y="309"/>
                  </a:lnTo>
                  <a:lnTo>
                    <a:pt x="1112" y="308"/>
                  </a:lnTo>
                  <a:lnTo>
                    <a:pt x="1111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1"/>
            <p:cNvSpPr>
              <a:spLocks/>
            </p:cNvSpPr>
            <p:nvPr userDrawn="1"/>
          </p:nvSpPr>
          <p:spPr bwMode="auto">
            <a:xfrm>
              <a:off x="6367463" y="4564063"/>
              <a:ext cx="881063" cy="1471613"/>
            </a:xfrm>
            <a:custGeom>
              <a:avLst/>
              <a:gdLst>
                <a:gd name="T0" fmla="*/ 555 w 555"/>
                <a:gd name="T1" fmla="*/ 310 h 927"/>
                <a:gd name="T2" fmla="*/ 0 w 555"/>
                <a:gd name="T3" fmla="*/ 0 h 927"/>
                <a:gd name="T4" fmla="*/ 0 w 555"/>
                <a:gd name="T5" fmla="*/ 78 h 927"/>
                <a:gd name="T6" fmla="*/ 0 w 555"/>
                <a:gd name="T7" fmla="*/ 78 h 927"/>
                <a:gd name="T8" fmla="*/ 0 w 555"/>
                <a:gd name="T9" fmla="*/ 78 h 927"/>
                <a:gd name="T10" fmla="*/ 0 w 555"/>
                <a:gd name="T11" fmla="*/ 155 h 927"/>
                <a:gd name="T12" fmla="*/ 0 w 555"/>
                <a:gd name="T13" fmla="*/ 155 h 927"/>
                <a:gd name="T14" fmla="*/ 0 w 555"/>
                <a:gd name="T15" fmla="*/ 155 h 927"/>
                <a:gd name="T16" fmla="*/ 0 w 555"/>
                <a:gd name="T17" fmla="*/ 231 h 927"/>
                <a:gd name="T18" fmla="*/ 0 w 555"/>
                <a:gd name="T19" fmla="*/ 232 h 927"/>
                <a:gd name="T20" fmla="*/ 0 w 555"/>
                <a:gd name="T21" fmla="*/ 232 h 927"/>
                <a:gd name="T22" fmla="*/ 0 w 555"/>
                <a:gd name="T23" fmla="*/ 232 h 927"/>
                <a:gd name="T24" fmla="*/ 0 w 555"/>
                <a:gd name="T25" fmla="*/ 308 h 927"/>
                <a:gd name="T26" fmla="*/ 0 w 555"/>
                <a:gd name="T27" fmla="*/ 308 h 927"/>
                <a:gd name="T28" fmla="*/ 0 w 555"/>
                <a:gd name="T29" fmla="*/ 310 h 927"/>
                <a:gd name="T30" fmla="*/ 0 w 555"/>
                <a:gd name="T31" fmla="*/ 310 h 927"/>
                <a:gd name="T32" fmla="*/ 0 w 555"/>
                <a:gd name="T33" fmla="*/ 310 h 927"/>
                <a:gd name="T34" fmla="*/ 0 w 555"/>
                <a:gd name="T35" fmla="*/ 385 h 927"/>
                <a:gd name="T36" fmla="*/ 0 w 555"/>
                <a:gd name="T37" fmla="*/ 385 h 927"/>
                <a:gd name="T38" fmla="*/ 0 w 555"/>
                <a:gd name="T39" fmla="*/ 385 h 927"/>
                <a:gd name="T40" fmla="*/ 0 w 555"/>
                <a:gd name="T41" fmla="*/ 387 h 927"/>
                <a:gd name="T42" fmla="*/ 0 w 555"/>
                <a:gd name="T43" fmla="*/ 463 h 927"/>
                <a:gd name="T44" fmla="*/ 0 w 555"/>
                <a:gd name="T45" fmla="*/ 463 h 927"/>
                <a:gd name="T46" fmla="*/ 0 w 555"/>
                <a:gd name="T47" fmla="*/ 463 h 927"/>
                <a:gd name="T48" fmla="*/ 0 w 555"/>
                <a:gd name="T49" fmla="*/ 540 h 927"/>
                <a:gd name="T50" fmla="*/ 0 w 555"/>
                <a:gd name="T51" fmla="*/ 540 h 927"/>
                <a:gd name="T52" fmla="*/ 0 w 555"/>
                <a:gd name="T53" fmla="*/ 540 h 927"/>
                <a:gd name="T54" fmla="*/ 0 w 555"/>
                <a:gd name="T55" fmla="*/ 540 h 927"/>
                <a:gd name="T56" fmla="*/ 0 w 555"/>
                <a:gd name="T57" fmla="*/ 617 h 927"/>
                <a:gd name="T58" fmla="*/ 0 w 555"/>
                <a:gd name="T59" fmla="*/ 617 h 927"/>
                <a:gd name="T60" fmla="*/ 0 w 555"/>
                <a:gd name="T61" fmla="*/ 617 h 927"/>
                <a:gd name="T62" fmla="*/ 0 w 555"/>
                <a:gd name="T63" fmla="*/ 617 h 927"/>
                <a:gd name="T64" fmla="*/ 0 w 555"/>
                <a:gd name="T65" fmla="*/ 617 h 927"/>
                <a:gd name="T66" fmla="*/ 0 w 555"/>
                <a:gd name="T67" fmla="*/ 619 h 927"/>
                <a:gd name="T68" fmla="*/ 70 w 555"/>
                <a:gd name="T69" fmla="*/ 656 h 927"/>
                <a:gd name="T70" fmla="*/ 70 w 555"/>
                <a:gd name="T71" fmla="*/ 656 h 927"/>
                <a:gd name="T72" fmla="*/ 70 w 555"/>
                <a:gd name="T73" fmla="*/ 656 h 927"/>
                <a:gd name="T74" fmla="*/ 140 w 555"/>
                <a:gd name="T75" fmla="*/ 695 h 927"/>
                <a:gd name="T76" fmla="*/ 140 w 555"/>
                <a:gd name="T77" fmla="*/ 696 h 927"/>
                <a:gd name="T78" fmla="*/ 209 w 555"/>
                <a:gd name="T79" fmla="*/ 733 h 927"/>
                <a:gd name="T80" fmla="*/ 209 w 555"/>
                <a:gd name="T81" fmla="*/ 735 h 927"/>
                <a:gd name="T82" fmla="*/ 277 w 555"/>
                <a:gd name="T83" fmla="*/ 772 h 927"/>
                <a:gd name="T84" fmla="*/ 277 w 555"/>
                <a:gd name="T85" fmla="*/ 772 h 927"/>
                <a:gd name="T86" fmla="*/ 279 w 555"/>
                <a:gd name="T87" fmla="*/ 774 h 927"/>
                <a:gd name="T88" fmla="*/ 347 w 555"/>
                <a:gd name="T89" fmla="*/ 811 h 927"/>
                <a:gd name="T90" fmla="*/ 347 w 555"/>
                <a:gd name="T91" fmla="*/ 811 h 927"/>
                <a:gd name="T92" fmla="*/ 416 w 555"/>
                <a:gd name="T93" fmla="*/ 849 h 927"/>
                <a:gd name="T94" fmla="*/ 416 w 555"/>
                <a:gd name="T95" fmla="*/ 849 h 927"/>
                <a:gd name="T96" fmla="*/ 486 w 555"/>
                <a:gd name="T97" fmla="*/ 888 h 927"/>
                <a:gd name="T98" fmla="*/ 486 w 555"/>
                <a:gd name="T99" fmla="*/ 888 h 927"/>
                <a:gd name="T100" fmla="*/ 555 w 555"/>
                <a:gd name="T101" fmla="*/ 927 h 927"/>
                <a:gd name="T102" fmla="*/ 555 w 555"/>
                <a:gd name="T103" fmla="*/ 927 h 927"/>
                <a:gd name="T104" fmla="*/ 555 w 555"/>
                <a:gd name="T105" fmla="*/ 927 h 927"/>
                <a:gd name="T106" fmla="*/ 555 w 555"/>
                <a:gd name="T107" fmla="*/ 927 h 927"/>
                <a:gd name="T108" fmla="*/ 555 w 555"/>
                <a:gd name="T109" fmla="*/ 927 h 927"/>
                <a:gd name="T110" fmla="*/ 555 w 555"/>
                <a:gd name="T111" fmla="*/ 310 h 927"/>
                <a:gd name="T112" fmla="*/ 555 w 555"/>
                <a:gd name="T113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5" h="927">
                  <a:moveTo>
                    <a:pt x="555" y="31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231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9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140" y="695"/>
                  </a:lnTo>
                  <a:lnTo>
                    <a:pt x="140" y="696"/>
                  </a:lnTo>
                  <a:lnTo>
                    <a:pt x="209" y="733"/>
                  </a:lnTo>
                  <a:lnTo>
                    <a:pt x="209" y="735"/>
                  </a:lnTo>
                  <a:lnTo>
                    <a:pt x="277" y="772"/>
                  </a:lnTo>
                  <a:lnTo>
                    <a:pt x="277" y="772"/>
                  </a:lnTo>
                  <a:lnTo>
                    <a:pt x="279" y="774"/>
                  </a:lnTo>
                  <a:lnTo>
                    <a:pt x="347" y="811"/>
                  </a:lnTo>
                  <a:lnTo>
                    <a:pt x="347" y="811"/>
                  </a:lnTo>
                  <a:lnTo>
                    <a:pt x="416" y="849"/>
                  </a:lnTo>
                  <a:lnTo>
                    <a:pt x="416" y="849"/>
                  </a:lnTo>
                  <a:lnTo>
                    <a:pt x="486" y="888"/>
                  </a:lnTo>
                  <a:lnTo>
                    <a:pt x="486" y="888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310"/>
                  </a:lnTo>
                  <a:lnTo>
                    <a:pt x="555" y="310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2"/>
            <p:cNvSpPr>
              <a:spLocks/>
            </p:cNvSpPr>
            <p:nvPr userDrawn="1"/>
          </p:nvSpPr>
          <p:spPr bwMode="auto">
            <a:xfrm>
              <a:off x="7248526" y="4564063"/>
              <a:ext cx="884238" cy="1471613"/>
            </a:xfrm>
            <a:custGeom>
              <a:avLst/>
              <a:gdLst>
                <a:gd name="T0" fmla="*/ 0 w 557"/>
                <a:gd name="T1" fmla="*/ 310 h 927"/>
                <a:gd name="T2" fmla="*/ 0 w 557"/>
                <a:gd name="T3" fmla="*/ 310 h 927"/>
                <a:gd name="T4" fmla="*/ 0 w 557"/>
                <a:gd name="T5" fmla="*/ 927 h 927"/>
                <a:gd name="T6" fmla="*/ 0 w 557"/>
                <a:gd name="T7" fmla="*/ 927 h 927"/>
                <a:gd name="T8" fmla="*/ 0 w 557"/>
                <a:gd name="T9" fmla="*/ 927 h 927"/>
                <a:gd name="T10" fmla="*/ 70 w 557"/>
                <a:gd name="T11" fmla="*/ 888 h 927"/>
                <a:gd name="T12" fmla="*/ 70 w 557"/>
                <a:gd name="T13" fmla="*/ 888 h 927"/>
                <a:gd name="T14" fmla="*/ 70 w 557"/>
                <a:gd name="T15" fmla="*/ 888 h 927"/>
                <a:gd name="T16" fmla="*/ 140 w 557"/>
                <a:gd name="T17" fmla="*/ 849 h 927"/>
                <a:gd name="T18" fmla="*/ 140 w 557"/>
                <a:gd name="T19" fmla="*/ 849 h 927"/>
                <a:gd name="T20" fmla="*/ 209 w 557"/>
                <a:gd name="T21" fmla="*/ 811 h 927"/>
                <a:gd name="T22" fmla="*/ 209 w 557"/>
                <a:gd name="T23" fmla="*/ 811 h 927"/>
                <a:gd name="T24" fmla="*/ 279 w 557"/>
                <a:gd name="T25" fmla="*/ 772 h 927"/>
                <a:gd name="T26" fmla="*/ 279 w 557"/>
                <a:gd name="T27" fmla="*/ 772 h 927"/>
                <a:gd name="T28" fmla="*/ 279 w 557"/>
                <a:gd name="T29" fmla="*/ 772 h 927"/>
                <a:gd name="T30" fmla="*/ 279 w 557"/>
                <a:gd name="T31" fmla="*/ 772 h 927"/>
                <a:gd name="T32" fmla="*/ 348 w 557"/>
                <a:gd name="T33" fmla="*/ 733 h 927"/>
                <a:gd name="T34" fmla="*/ 348 w 557"/>
                <a:gd name="T35" fmla="*/ 733 h 927"/>
                <a:gd name="T36" fmla="*/ 348 w 557"/>
                <a:gd name="T37" fmla="*/ 733 h 927"/>
                <a:gd name="T38" fmla="*/ 348 w 557"/>
                <a:gd name="T39" fmla="*/ 733 h 927"/>
                <a:gd name="T40" fmla="*/ 416 w 557"/>
                <a:gd name="T41" fmla="*/ 695 h 927"/>
                <a:gd name="T42" fmla="*/ 418 w 557"/>
                <a:gd name="T43" fmla="*/ 695 h 927"/>
                <a:gd name="T44" fmla="*/ 488 w 557"/>
                <a:gd name="T45" fmla="*/ 656 h 927"/>
                <a:gd name="T46" fmla="*/ 488 w 557"/>
                <a:gd name="T47" fmla="*/ 658 h 927"/>
                <a:gd name="T48" fmla="*/ 488 w 557"/>
                <a:gd name="T49" fmla="*/ 656 h 927"/>
                <a:gd name="T50" fmla="*/ 556 w 557"/>
                <a:gd name="T51" fmla="*/ 619 h 927"/>
                <a:gd name="T52" fmla="*/ 556 w 557"/>
                <a:gd name="T53" fmla="*/ 617 h 927"/>
                <a:gd name="T54" fmla="*/ 557 w 557"/>
                <a:gd name="T55" fmla="*/ 619 h 927"/>
                <a:gd name="T56" fmla="*/ 557 w 557"/>
                <a:gd name="T57" fmla="*/ 619 h 927"/>
                <a:gd name="T58" fmla="*/ 557 w 557"/>
                <a:gd name="T59" fmla="*/ 617 h 927"/>
                <a:gd name="T60" fmla="*/ 557 w 557"/>
                <a:gd name="T61" fmla="*/ 617 h 927"/>
                <a:gd name="T62" fmla="*/ 557 w 557"/>
                <a:gd name="T63" fmla="*/ 542 h 927"/>
                <a:gd name="T64" fmla="*/ 557 w 557"/>
                <a:gd name="T65" fmla="*/ 542 h 927"/>
                <a:gd name="T66" fmla="*/ 557 w 557"/>
                <a:gd name="T67" fmla="*/ 540 h 927"/>
                <a:gd name="T68" fmla="*/ 557 w 557"/>
                <a:gd name="T69" fmla="*/ 464 h 927"/>
                <a:gd name="T70" fmla="*/ 557 w 557"/>
                <a:gd name="T71" fmla="*/ 463 h 927"/>
                <a:gd name="T72" fmla="*/ 557 w 557"/>
                <a:gd name="T73" fmla="*/ 387 h 927"/>
                <a:gd name="T74" fmla="*/ 557 w 557"/>
                <a:gd name="T75" fmla="*/ 385 h 927"/>
                <a:gd name="T76" fmla="*/ 557 w 557"/>
                <a:gd name="T77" fmla="*/ 385 h 927"/>
                <a:gd name="T78" fmla="*/ 557 w 557"/>
                <a:gd name="T79" fmla="*/ 310 h 927"/>
                <a:gd name="T80" fmla="*/ 557 w 557"/>
                <a:gd name="T81" fmla="*/ 310 h 927"/>
                <a:gd name="T82" fmla="*/ 557 w 557"/>
                <a:gd name="T83" fmla="*/ 308 h 927"/>
                <a:gd name="T84" fmla="*/ 557 w 557"/>
                <a:gd name="T85" fmla="*/ 308 h 927"/>
                <a:gd name="T86" fmla="*/ 557 w 557"/>
                <a:gd name="T87" fmla="*/ 232 h 927"/>
                <a:gd name="T88" fmla="*/ 557 w 557"/>
                <a:gd name="T89" fmla="*/ 232 h 927"/>
                <a:gd name="T90" fmla="*/ 557 w 557"/>
                <a:gd name="T91" fmla="*/ 231 h 927"/>
                <a:gd name="T92" fmla="*/ 557 w 557"/>
                <a:gd name="T93" fmla="*/ 155 h 927"/>
                <a:gd name="T94" fmla="*/ 557 w 557"/>
                <a:gd name="T95" fmla="*/ 153 h 927"/>
                <a:gd name="T96" fmla="*/ 557 w 557"/>
                <a:gd name="T97" fmla="*/ 78 h 927"/>
                <a:gd name="T98" fmla="*/ 557 w 557"/>
                <a:gd name="T99" fmla="*/ 78 h 927"/>
                <a:gd name="T100" fmla="*/ 557 w 557"/>
                <a:gd name="T101" fmla="*/ 76 h 927"/>
                <a:gd name="T102" fmla="*/ 557 w 557"/>
                <a:gd name="T103" fmla="*/ 0 h 927"/>
                <a:gd name="T104" fmla="*/ 557 w 557"/>
                <a:gd name="T105" fmla="*/ 0 h 927"/>
                <a:gd name="T106" fmla="*/ 0 w 557"/>
                <a:gd name="T107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7" h="927">
                  <a:moveTo>
                    <a:pt x="0" y="310"/>
                  </a:moveTo>
                  <a:lnTo>
                    <a:pt x="0" y="310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140" y="849"/>
                  </a:lnTo>
                  <a:lnTo>
                    <a:pt x="140" y="849"/>
                  </a:lnTo>
                  <a:lnTo>
                    <a:pt x="209" y="811"/>
                  </a:lnTo>
                  <a:lnTo>
                    <a:pt x="209" y="811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5"/>
                  </a:lnTo>
                  <a:lnTo>
                    <a:pt x="418" y="695"/>
                  </a:lnTo>
                  <a:lnTo>
                    <a:pt x="488" y="656"/>
                  </a:lnTo>
                  <a:lnTo>
                    <a:pt x="488" y="658"/>
                  </a:lnTo>
                  <a:lnTo>
                    <a:pt x="488" y="656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557" y="617"/>
                  </a:lnTo>
                  <a:lnTo>
                    <a:pt x="557" y="617"/>
                  </a:lnTo>
                  <a:lnTo>
                    <a:pt x="557" y="542"/>
                  </a:lnTo>
                  <a:lnTo>
                    <a:pt x="557" y="542"/>
                  </a:lnTo>
                  <a:lnTo>
                    <a:pt x="557" y="540"/>
                  </a:lnTo>
                  <a:lnTo>
                    <a:pt x="557" y="464"/>
                  </a:lnTo>
                  <a:lnTo>
                    <a:pt x="557" y="463"/>
                  </a:lnTo>
                  <a:lnTo>
                    <a:pt x="557" y="387"/>
                  </a:lnTo>
                  <a:lnTo>
                    <a:pt x="557" y="385"/>
                  </a:lnTo>
                  <a:lnTo>
                    <a:pt x="557" y="385"/>
                  </a:lnTo>
                  <a:lnTo>
                    <a:pt x="557" y="310"/>
                  </a:lnTo>
                  <a:lnTo>
                    <a:pt x="557" y="310"/>
                  </a:lnTo>
                  <a:lnTo>
                    <a:pt x="557" y="308"/>
                  </a:lnTo>
                  <a:lnTo>
                    <a:pt x="557" y="308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1"/>
                  </a:lnTo>
                  <a:lnTo>
                    <a:pt x="557" y="155"/>
                  </a:lnTo>
                  <a:lnTo>
                    <a:pt x="557" y="153"/>
                  </a:lnTo>
                  <a:lnTo>
                    <a:pt x="557" y="78"/>
                  </a:lnTo>
                  <a:lnTo>
                    <a:pt x="557" y="78"/>
                  </a:lnTo>
                  <a:lnTo>
                    <a:pt x="557" y="76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4" name="그룹 83"/>
          <p:cNvGrpSpPr/>
          <p:nvPr userDrawn="1"/>
        </p:nvGrpSpPr>
        <p:grpSpPr>
          <a:xfrm>
            <a:off x="8203481" y="3926916"/>
            <a:ext cx="1766888" cy="1962150"/>
            <a:chOff x="8105776" y="4070350"/>
            <a:chExt cx="1766888" cy="1962150"/>
          </a:xfrm>
        </p:grpSpPr>
        <p:sp>
          <p:nvSpPr>
            <p:cNvPr id="78" name="Rectangle 23"/>
            <p:cNvSpPr>
              <a:spLocks noChangeArrowheads="1"/>
            </p:cNvSpPr>
            <p:nvPr userDrawn="1"/>
          </p:nvSpPr>
          <p:spPr bwMode="auto">
            <a:xfrm>
              <a:off x="8990013" y="5053013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4"/>
            <p:cNvSpPr>
              <a:spLocks/>
            </p:cNvSpPr>
            <p:nvPr userDrawn="1"/>
          </p:nvSpPr>
          <p:spPr bwMode="auto">
            <a:xfrm>
              <a:off x="8105776" y="4070350"/>
              <a:ext cx="1766888" cy="982663"/>
            </a:xfrm>
            <a:custGeom>
              <a:avLst/>
              <a:gdLst>
                <a:gd name="T0" fmla="*/ 1112 w 1113"/>
                <a:gd name="T1" fmla="*/ 308 h 619"/>
                <a:gd name="T2" fmla="*/ 1044 w 1113"/>
                <a:gd name="T3" fmla="*/ 271 h 619"/>
                <a:gd name="T4" fmla="*/ 1044 w 1113"/>
                <a:gd name="T5" fmla="*/ 270 h 619"/>
                <a:gd name="T6" fmla="*/ 1042 w 1113"/>
                <a:gd name="T7" fmla="*/ 271 h 619"/>
                <a:gd name="T8" fmla="*/ 973 w 1113"/>
                <a:gd name="T9" fmla="*/ 232 h 619"/>
                <a:gd name="T10" fmla="*/ 973 w 1113"/>
                <a:gd name="T11" fmla="*/ 231 h 619"/>
                <a:gd name="T12" fmla="*/ 905 w 1113"/>
                <a:gd name="T13" fmla="*/ 194 h 619"/>
                <a:gd name="T14" fmla="*/ 905 w 1113"/>
                <a:gd name="T15" fmla="*/ 194 h 619"/>
                <a:gd name="T16" fmla="*/ 905 w 1113"/>
                <a:gd name="T17" fmla="*/ 192 h 619"/>
                <a:gd name="T18" fmla="*/ 903 w 1113"/>
                <a:gd name="T19" fmla="*/ 194 h 619"/>
                <a:gd name="T20" fmla="*/ 835 w 1113"/>
                <a:gd name="T21" fmla="*/ 155 h 619"/>
                <a:gd name="T22" fmla="*/ 835 w 1113"/>
                <a:gd name="T23" fmla="*/ 155 h 619"/>
                <a:gd name="T24" fmla="*/ 835 w 1113"/>
                <a:gd name="T25" fmla="*/ 154 h 619"/>
                <a:gd name="T26" fmla="*/ 833 w 1113"/>
                <a:gd name="T27" fmla="*/ 155 h 619"/>
                <a:gd name="T28" fmla="*/ 765 w 1113"/>
                <a:gd name="T29" fmla="*/ 116 h 619"/>
                <a:gd name="T30" fmla="*/ 765 w 1113"/>
                <a:gd name="T31" fmla="*/ 116 h 619"/>
                <a:gd name="T32" fmla="*/ 696 w 1113"/>
                <a:gd name="T33" fmla="*/ 78 h 619"/>
                <a:gd name="T34" fmla="*/ 696 w 1113"/>
                <a:gd name="T35" fmla="*/ 78 h 619"/>
                <a:gd name="T36" fmla="*/ 626 w 1113"/>
                <a:gd name="T37" fmla="*/ 39 h 619"/>
                <a:gd name="T38" fmla="*/ 626 w 1113"/>
                <a:gd name="T39" fmla="*/ 39 h 619"/>
                <a:gd name="T40" fmla="*/ 557 w 1113"/>
                <a:gd name="T41" fmla="*/ 0 h 619"/>
                <a:gd name="T42" fmla="*/ 557 w 1113"/>
                <a:gd name="T43" fmla="*/ 0 h 619"/>
                <a:gd name="T44" fmla="*/ 557 w 1113"/>
                <a:gd name="T45" fmla="*/ 0 h 619"/>
                <a:gd name="T46" fmla="*/ 557 w 1113"/>
                <a:gd name="T47" fmla="*/ 0 h 619"/>
                <a:gd name="T48" fmla="*/ 557 w 1113"/>
                <a:gd name="T49" fmla="*/ 0 h 619"/>
                <a:gd name="T50" fmla="*/ 557 w 1113"/>
                <a:gd name="T51" fmla="*/ 0 h 619"/>
                <a:gd name="T52" fmla="*/ 487 w 1113"/>
                <a:gd name="T53" fmla="*/ 39 h 619"/>
                <a:gd name="T54" fmla="*/ 487 w 1113"/>
                <a:gd name="T55" fmla="*/ 39 h 619"/>
                <a:gd name="T56" fmla="*/ 418 w 1113"/>
                <a:gd name="T57" fmla="*/ 78 h 619"/>
                <a:gd name="T58" fmla="*/ 418 w 1113"/>
                <a:gd name="T59" fmla="*/ 78 h 619"/>
                <a:gd name="T60" fmla="*/ 348 w 1113"/>
                <a:gd name="T61" fmla="*/ 116 h 619"/>
                <a:gd name="T62" fmla="*/ 348 w 1113"/>
                <a:gd name="T63" fmla="*/ 115 h 619"/>
                <a:gd name="T64" fmla="*/ 348 w 1113"/>
                <a:gd name="T65" fmla="*/ 116 h 619"/>
                <a:gd name="T66" fmla="*/ 348 w 1113"/>
                <a:gd name="T67" fmla="*/ 116 h 619"/>
                <a:gd name="T68" fmla="*/ 280 w 1113"/>
                <a:gd name="T69" fmla="*/ 154 h 619"/>
                <a:gd name="T70" fmla="*/ 278 w 1113"/>
                <a:gd name="T71" fmla="*/ 155 h 619"/>
                <a:gd name="T72" fmla="*/ 278 w 1113"/>
                <a:gd name="T73" fmla="*/ 155 h 619"/>
                <a:gd name="T74" fmla="*/ 210 w 1113"/>
                <a:gd name="T75" fmla="*/ 192 h 619"/>
                <a:gd name="T76" fmla="*/ 209 w 1113"/>
                <a:gd name="T77" fmla="*/ 194 h 619"/>
                <a:gd name="T78" fmla="*/ 141 w 1113"/>
                <a:gd name="T79" fmla="*/ 231 h 619"/>
                <a:gd name="T80" fmla="*/ 139 w 1113"/>
                <a:gd name="T81" fmla="*/ 232 h 619"/>
                <a:gd name="T82" fmla="*/ 71 w 1113"/>
                <a:gd name="T83" fmla="*/ 270 h 619"/>
                <a:gd name="T84" fmla="*/ 71 w 1113"/>
                <a:gd name="T85" fmla="*/ 270 h 619"/>
                <a:gd name="T86" fmla="*/ 70 w 1113"/>
                <a:gd name="T87" fmla="*/ 271 h 619"/>
                <a:gd name="T88" fmla="*/ 2 w 1113"/>
                <a:gd name="T89" fmla="*/ 308 h 619"/>
                <a:gd name="T90" fmla="*/ 2 w 1113"/>
                <a:gd name="T91" fmla="*/ 308 h 619"/>
                <a:gd name="T92" fmla="*/ 0 w 1113"/>
                <a:gd name="T93" fmla="*/ 310 h 619"/>
                <a:gd name="T94" fmla="*/ 2 w 1113"/>
                <a:gd name="T95" fmla="*/ 310 h 619"/>
                <a:gd name="T96" fmla="*/ 2 w 1113"/>
                <a:gd name="T97" fmla="*/ 310 h 619"/>
                <a:gd name="T98" fmla="*/ 557 w 1113"/>
                <a:gd name="T99" fmla="*/ 619 h 619"/>
                <a:gd name="T100" fmla="*/ 557 w 1113"/>
                <a:gd name="T101" fmla="*/ 619 h 619"/>
                <a:gd name="T102" fmla="*/ 1113 w 1113"/>
                <a:gd name="T103" fmla="*/ 310 h 619"/>
                <a:gd name="T104" fmla="*/ 1113 w 1113"/>
                <a:gd name="T105" fmla="*/ 308 h 619"/>
                <a:gd name="T106" fmla="*/ 1113 w 1113"/>
                <a:gd name="T107" fmla="*/ 308 h 619"/>
                <a:gd name="T108" fmla="*/ 1112 w 1113"/>
                <a:gd name="T109" fmla="*/ 308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9">
                  <a:moveTo>
                    <a:pt x="1112" y="308"/>
                  </a:moveTo>
                  <a:lnTo>
                    <a:pt x="1044" y="271"/>
                  </a:lnTo>
                  <a:lnTo>
                    <a:pt x="1044" y="270"/>
                  </a:lnTo>
                  <a:lnTo>
                    <a:pt x="1042" y="271"/>
                  </a:lnTo>
                  <a:lnTo>
                    <a:pt x="973" y="232"/>
                  </a:lnTo>
                  <a:lnTo>
                    <a:pt x="973" y="231"/>
                  </a:lnTo>
                  <a:lnTo>
                    <a:pt x="905" y="194"/>
                  </a:lnTo>
                  <a:lnTo>
                    <a:pt x="905" y="194"/>
                  </a:lnTo>
                  <a:lnTo>
                    <a:pt x="905" y="192"/>
                  </a:lnTo>
                  <a:lnTo>
                    <a:pt x="903" y="194"/>
                  </a:lnTo>
                  <a:lnTo>
                    <a:pt x="835" y="155"/>
                  </a:lnTo>
                  <a:lnTo>
                    <a:pt x="835" y="155"/>
                  </a:lnTo>
                  <a:lnTo>
                    <a:pt x="835" y="154"/>
                  </a:lnTo>
                  <a:lnTo>
                    <a:pt x="833" y="155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8"/>
                  </a:lnTo>
                  <a:lnTo>
                    <a:pt x="696" y="78"/>
                  </a:lnTo>
                  <a:lnTo>
                    <a:pt x="626" y="39"/>
                  </a:lnTo>
                  <a:lnTo>
                    <a:pt x="626" y="39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9"/>
                  </a:lnTo>
                  <a:lnTo>
                    <a:pt x="487" y="39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348" y="116"/>
                  </a:lnTo>
                  <a:lnTo>
                    <a:pt x="348" y="115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80" y="154"/>
                  </a:lnTo>
                  <a:lnTo>
                    <a:pt x="278" y="155"/>
                  </a:lnTo>
                  <a:lnTo>
                    <a:pt x="278" y="155"/>
                  </a:lnTo>
                  <a:lnTo>
                    <a:pt x="210" y="192"/>
                  </a:lnTo>
                  <a:lnTo>
                    <a:pt x="209" y="194"/>
                  </a:lnTo>
                  <a:lnTo>
                    <a:pt x="141" y="231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0" y="27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10"/>
                  </a:lnTo>
                  <a:lnTo>
                    <a:pt x="2" y="310"/>
                  </a:lnTo>
                  <a:lnTo>
                    <a:pt x="2" y="310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1113" y="310"/>
                  </a:lnTo>
                  <a:lnTo>
                    <a:pt x="1113" y="308"/>
                  </a:lnTo>
                  <a:lnTo>
                    <a:pt x="1113" y="308"/>
                  </a:lnTo>
                  <a:lnTo>
                    <a:pt x="1112" y="308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5"/>
            <p:cNvSpPr>
              <a:spLocks/>
            </p:cNvSpPr>
            <p:nvPr userDrawn="1"/>
          </p:nvSpPr>
          <p:spPr bwMode="auto">
            <a:xfrm>
              <a:off x="8105776" y="4562475"/>
              <a:ext cx="884238" cy="1470025"/>
            </a:xfrm>
            <a:custGeom>
              <a:avLst/>
              <a:gdLst>
                <a:gd name="T0" fmla="*/ 557 w 557"/>
                <a:gd name="T1" fmla="*/ 309 h 926"/>
                <a:gd name="T2" fmla="*/ 2 w 557"/>
                <a:gd name="T3" fmla="*/ 0 h 926"/>
                <a:gd name="T4" fmla="*/ 2 w 557"/>
                <a:gd name="T5" fmla="*/ 76 h 926"/>
                <a:gd name="T6" fmla="*/ 2 w 557"/>
                <a:gd name="T7" fmla="*/ 76 h 926"/>
                <a:gd name="T8" fmla="*/ 2 w 557"/>
                <a:gd name="T9" fmla="*/ 76 h 926"/>
                <a:gd name="T10" fmla="*/ 2 w 557"/>
                <a:gd name="T11" fmla="*/ 153 h 926"/>
                <a:gd name="T12" fmla="*/ 2 w 557"/>
                <a:gd name="T13" fmla="*/ 153 h 926"/>
                <a:gd name="T14" fmla="*/ 2 w 557"/>
                <a:gd name="T15" fmla="*/ 153 h 926"/>
                <a:gd name="T16" fmla="*/ 2 w 557"/>
                <a:gd name="T17" fmla="*/ 230 h 926"/>
                <a:gd name="T18" fmla="*/ 2 w 557"/>
                <a:gd name="T19" fmla="*/ 230 h 926"/>
                <a:gd name="T20" fmla="*/ 2 w 557"/>
                <a:gd name="T21" fmla="*/ 230 h 926"/>
                <a:gd name="T22" fmla="*/ 2 w 557"/>
                <a:gd name="T23" fmla="*/ 230 h 926"/>
                <a:gd name="T24" fmla="*/ 2 w 557"/>
                <a:gd name="T25" fmla="*/ 308 h 926"/>
                <a:gd name="T26" fmla="*/ 2 w 557"/>
                <a:gd name="T27" fmla="*/ 308 h 926"/>
                <a:gd name="T28" fmla="*/ 0 w 557"/>
                <a:gd name="T29" fmla="*/ 308 h 926"/>
                <a:gd name="T30" fmla="*/ 2 w 557"/>
                <a:gd name="T31" fmla="*/ 308 h 926"/>
                <a:gd name="T32" fmla="*/ 2 w 557"/>
                <a:gd name="T33" fmla="*/ 308 h 926"/>
                <a:gd name="T34" fmla="*/ 2 w 557"/>
                <a:gd name="T35" fmla="*/ 385 h 926"/>
                <a:gd name="T36" fmla="*/ 2 w 557"/>
                <a:gd name="T37" fmla="*/ 385 h 926"/>
                <a:gd name="T38" fmla="*/ 2 w 557"/>
                <a:gd name="T39" fmla="*/ 385 h 926"/>
                <a:gd name="T40" fmla="*/ 2 w 557"/>
                <a:gd name="T41" fmla="*/ 385 h 926"/>
                <a:gd name="T42" fmla="*/ 2 w 557"/>
                <a:gd name="T43" fmla="*/ 462 h 926"/>
                <a:gd name="T44" fmla="*/ 2 w 557"/>
                <a:gd name="T45" fmla="*/ 462 h 926"/>
                <a:gd name="T46" fmla="*/ 2 w 557"/>
                <a:gd name="T47" fmla="*/ 462 h 926"/>
                <a:gd name="T48" fmla="*/ 2 w 557"/>
                <a:gd name="T49" fmla="*/ 540 h 926"/>
                <a:gd name="T50" fmla="*/ 2 w 557"/>
                <a:gd name="T51" fmla="*/ 540 h 926"/>
                <a:gd name="T52" fmla="*/ 2 w 557"/>
                <a:gd name="T53" fmla="*/ 540 h 926"/>
                <a:gd name="T54" fmla="*/ 2 w 557"/>
                <a:gd name="T55" fmla="*/ 540 h 926"/>
                <a:gd name="T56" fmla="*/ 2 w 557"/>
                <a:gd name="T57" fmla="*/ 617 h 926"/>
                <a:gd name="T58" fmla="*/ 2 w 557"/>
                <a:gd name="T59" fmla="*/ 617 h 926"/>
                <a:gd name="T60" fmla="*/ 0 w 557"/>
                <a:gd name="T61" fmla="*/ 617 h 926"/>
                <a:gd name="T62" fmla="*/ 2 w 557"/>
                <a:gd name="T63" fmla="*/ 617 h 926"/>
                <a:gd name="T64" fmla="*/ 2 w 557"/>
                <a:gd name="T65" fmla="*/ 617 h 926"/>
                <a:gd name="T66" fmla="*/ 2 w 557"/>
                <a:gd name="T67" fmla="*/ 617 h 926"/>
                <a:gd name="T68" fmla="*/ 70 w 557"/>
                <a:gd name="T69" fmla="*/ 656 h 926"/>
                <a:gd name="T70" fmla="*/ 71 w 557"/>
                <a:gd name="T71" fmla="*/ 656 h 926"/>
                <a:gd name="T72" fmla="*/ 71 w 557"/>
                <a:gd name="T73" fmla="*/ 656 h 926"/>
                <a:gd name="T74" fmla="*/ 139 w 557"/>
                <a:gd name="T75" fmla="*/ 694 h 926"/>
                <a:gd name="T76" fmla="*/ 141 w 557"/>
                <a:gd name="T77" fmla="*/ 694 h 926"/>
                <a:gd name="T78" fmla="*/ 209 w 557"/>
                <a:gd name="T79" fmla="*/ 733 h 926"/>
                <a:gd name="T80" fmla="*/ 210 w 557"/>
                <a:gd name="T81" fmla="*/ 733 h 926"/>
                <a:gd name="T82" fmla="*/ 278 w 557"/>
                <a:gd name="T83" fmla="*/ 772 h 926"/>
                <a:gd name="T84" fmla="*/ 278 w 557"/>
                <a:gd name="T85" fmla="*/ 772 h 926"/>
                <a:gd name="T86" fmla="*/ 280 w 557"/>
                <a:gd name="T87" fmla="*/ 772 h 926"/>
                <a:gd name="T88" fmla="*/ 348 w 557"/>
                <a:gd name="T89" fmla="*/ 810 h 926"/>
                <a:gd name="T90" fmla="*/ 348 w 557"/>
                <a:gd name="T91" fmla="*/ 810 h 926"/>
                <a:gd name="T92" fmla="*/ 418 w 557"/>
                <a:gd name="T93" fmla="*/ 849 h 926"/>
                <a:gd name="T94" fmla="*/ 418 w 557"/>
                <a:gd name="T95" fmla="*/ 849 h 926"/>
                <a:gd name="T96" fmla="*/ 487 w 557"/>
                <a:gd name="T97" fmla="*/ 888 h 926"/>
                <a:gd name="T98" fmla="*/ 487 w 557"/>
                <a:gd name="T99" fmla="*/ 888 h 926"/>
                <a:gd name="T100" fmla="*/ 557 w 557"/>
                <a:gd name="T101" fmla="*/ 926 h 926"/>
                <a:gd name="T102" fmla="*/ 557 w 557"/>
                <a:gd name="T103" fmla="*/ 926 h 926"/>
                <a:gd name="T104" fmla="*/ 557 w 557"/>
                <a:gd name="T105" fmla="*/ 926 h 926"/>
                <a:gd name="T106" fmla="*/ 557 w 557"/>
                <a:gd name="T107" fmla="*/ 926 h 926"/>
                <a:gd name="T108" fmla="*/ 557 w 557"/>
                <a:gd name="T109" fmla="*/ 926 h 926"/>
                <a:gd name="T110" fmla="*/ 557 w 557"/>
                <a:gd name="T111" fmla="*/ 309 h 926"/>
                <a:gd name="T112" fmla="*/ 557 w 557"/>
                <a:gd name="T113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6">
                  <a:moveTo>
                    <a:pt x="557" y="309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0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71" y="656"/>
                  </a:lnTo>
                  <a:lnTo>
                    <a:pt x="139" y="694"/>
                  </a:lnTo>
                  <a:lnTo>
                    <a:pt x="141" y="694"/>
                  </a:lnTo>
                  <a:lnTo>
                    <a:pt x="209" y="733"/>
                  </a:lnTo>
                  <a:lnTo>
                    <a:pt x="210" y="733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80" y="772"/>
                  </a:lnTo>
                  <a:lnTo>
                    <a:pt x="348" y="810"/>
                  </a:lnTo>
                  <a:lnTo>
                    <a:pt x="348" y="810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309"/>
                  </a:lnTo>
                  <a:lnTo>
                    <a:pt x="557" y="309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"/>
            <p:cNvSpPr>
              <a:spLocks/>
            </p:cNvSpPr>
            <p:nvPr userDrawn="1"/>
          </p:nvSpPr>
          <p:spPr bwMode="auto">
            <a:xfrm>
              <a:off x="8990013" y="4562475"/>
              <a:ext cx="882650" cy="1470025"/>
            </a:xfrm>
            <a:custGeom>
              <a:avLst/>
              <a:gdLst>
                <a:gd name="T0" fmla="*/ 0 w 556"/>
                <a:gd name="T1" fmla="*/ 309 h 926"/>
                <a:gd name="T2" fmla="*/ 0 w 556"/>
                <a:gd name="T3" fmla="*/ 309 h 926"/>
                <a:gd name="T4" fmla="*/ 0 w 556"/>
                <a:gd name="T5" fmla="*/ 926 h 926"/>
                <a:gd name="T6" fmla="*/ 0 w 556"/>
                <a:gd name="T7" fmla="*/ 926 h 926"/>
                <a:gd name="T8" fmla="*/ 0 w 556"/>
                <a:gd name="T9" fmla="*/ 926 h 926"/>
                <a:gd name="T10" fmla="*/ 69 w 556"/>
                <a:gd name="T11" fmla="*/ 888 h 926"/>
                <a:gd name="T12" fmla="*/ 69 w 556"/>
                <a:gd name="T13" fmla="*/ 888 h 926"/>
                <a:gd name="T14" fmla="*/ 69 w 556"/>
                <a:gd name="T15" fmla="*/ 888 h 926"/>
                <a:gd name="T16" fmla="*/ 139 w 556"/>
                <a:gd name="T17" fmla="*/ 849 h 926"/>
                <a:gd name="T18" fmla="*/ 139 w 556"/>
                <a:gd name="T19" fmla="*/ 849 h 926"/>
                <a:gd name="T20" fmla="*/ 208 w 556"/>
                <a:gd name="T21" fmla="*/ 810 h 926"/>
                <a:gd name="T22" fmla="*/ 208 w 556"/>
                <a:gd name="T23" fmla="*/ 810 h 926"/>
                <a:gd name="T24" fmla="*/ 276 w 556"/>
                <a:gd name="T25" fmla="*/ 772 h 926"/>
                <a:gd name="T26" fmla="*/ 278 w 556"/>
                <a:gd name="T27" fmla="*/ 772 h 926"/>
                <a:gd name="T28" fmla="*/ 278 w 556"/>
                <a:gd name="T29" fmla="*/ 772 h 926"/>
                <a:gd name="T30" fmla="*/ 278 w 556"/>
                <a:gd name="T31" fmla="*/ 772 h 926"/>
                <a:gd name="T32" fmla="*/ 346 w 556"/>
                <a:gd name="T33" fmla="*/ 733 h 926"/>
                <a:gd name="T34" fmla="*/ 348 w 556"/>
                <a:gd name="T35" fmla="*/ 733 h 926"/>
                <a:gd name="T36" fmla="*/ 348 w 556"/>
                <a:gd name="T37" fmla="*/ 733 h 926"/>
                <a:gd name="T38" fmla="*/ 348 w 556"/>
                <a:gd name="T39" fmla="*/ 733 h 926"/>
                <a:gd name="T40" fmla="*/ 416 w 556"/>
                <a:gd name="T41" fmla="*/ 694 h 926"/>
                <a:gd name="T42" fmla="*/ 416 w 556"/>
                <a:gd name="T43" fmla="*/ 694 h 926"/>
                <a:gd name="T44" fmla="*/ 485 w 556"/>
                <a:gd name="T45" fmla="*/ 656 h 926"/>
                <a:gd name="T46" fmla="*/ 487 w 556"/>
                <a:gd name="T47" fmla="*/ 656 h 926"/>
                <a:gd name="T48" fmla="*/ 487 w 556"/>
                <a:gd name="T49" fmla="*/ 656 h 926"/>
                <a:gd name="T50" fmla="*/ 553 w 556"/>
                <a:gd name="T51" fmla="*/ 618 h 926"/>
                <a:gd name="T52" fmla="*/ 555 w 556"/>
                <a:gd name="T53" fmla="*/ 617 h 926"/>
                <a:gd name="T54" fmla="*/ 556 w 556"/>
                <a:gd name="T55" fmla="*/ 617 h 926"/>
                <a:gd name="T56" fmla="*/ 556 w 556"/>
                <a:gd name="T57" fmla="*/ 617 h 926"/>
                <a:gd name="T58" fmla="*/ 556 w 556"/>
                <a:gd name="T59" fmla="*/ 617 h 926"/>
                <a:gd name="T60" fmla="*/ 556 w 556"/>
                <a:gd name="T61" fmla="*/ 617 h 926"/>
                <a:gd name="T62" fmla="*/ 556 w 556"/>
                <a:gd name="T63" fmla="*/ 540 h 926"/>
                <a:gd name="T64" fmla="*/ 556 w 556"/>
                <a:gd name="T65" fmla="*/ 540 h 926"/>
                <a:gd name="T66" fmla="*/ 556 w 556"/>
                <a:gd name="T67" fmla="*/ 540 h 926"/>
                <a:gd name="T68" fmla="*/ 556 w 556"/>
                <a:gd name="T69" fmla="*/ 462 h 926"/>
                <a:gd name="T70" fmla="*/ 556 w 556"/>
                <a:gd name="T71" fmla="*/ 462 h 926"/>
                <a:gd name="T72" fmla="*/ 556 w 556"/>
                <a:gd name="T73" fmla="*/ 385 h 926"/>
                <a:gd name="T74" fmla="*/ 556 w 556"/>
                <a:gd name="T75" fmla="*/ 385 h 926"/>
                <a:gd name="T76" fmla="*/ 556 w 556"/>
                <a:gd name="T77" fmla="*/ 385 h 926"/>
                <a:gd name="T78" fmla="*/ 556 w 556"/>
                <a:gd name="T79" fmla="*/ 309 h 926"/>
                <a:gd name="T80" fmla="*/ 556 w 556"/>
                <a:gd name="T81" fmla="*/ 308 h 926"/>
                <a:gd name="T82" fmla="*/ 556 w 556"/>
                <a:gd name="T83" fmla="*/ 308 h 926"/>
                <a:gd name="T84" fmla="*/ 556 w 556"/>
                <a:gd name="T85" fmla="*/ 308 h 926"/>
                <a:gd name="T86" fmla="*/ 556 w 556"/>
                <a:gd name="T87" fmla="*/ 232 h 926"/>
                <a:gd name="T88" fmla="*/ 556 w 556"/>
                <a:gd name="T89" fmla="*/ 230 h 926"/>
                <a:gd name="T90" fmla="*/ 556 w 556"/>
                <a:gd name="T91" fmla="*/ 230 h 926"/>
                <a:gd name="T92" fmla="*/ 556 w 556"/>
                <a:gd name="T93" fmla="*/ 154 h 926"/>
                <a:gd name="T94" fmla="*/ 556 w 556"/>
                <a:gd name="T95" fmla="*/ 153 h 926"/>
                <a:gd name="T96" fmla="*/ 556 w 556"/>
                <a:gd name="T97" fmla="*/ 77 h 926"/>
                <a:gd name="T98" fmla="*/ 556 w 556"/>
                <a:gd name="T99" fmla="*/ 76 h 926"/>
                <a:gd name="T100" fmla="*/ 556 w 556"/>
                <a:gd name="T101" fmla="*/ 76 h 926"/>
                <a:gd name="T102" fmla="*/ 556 w 556"/>
                <a:gd name="T103" fmla="*/ 0 h 926"/>
                <a:gd name="T104" fmla="*/ 556 w 556"/>
                <a:gd name="T105" fmla="*/ 0 h 926"/>
                <a:gd name="T106" fmla="*/ 0 w 556"/>
                <a:gd name="T107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6">
                  <a:moveTo>
                    <a:pt x="0" y="309"/>
                  </a:moveTo>
                  <a:lnTo>
                    <a:pt x="0" y="309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139" y="849"/>
                  </a:lnTo>
                  <a:lnTo>
                    <a:pt x="139" y="849"/>
                  </a:lnTo>
                  <a:lnTo>
                    <a:pt x="208" y="810"/>
                  </a:lnTo>
                  <a:lnTo>
                    <a:pt x="208" y="810"/>
                  </a:lnTo>
                  <a:lnTo>
                    <a:pt x="276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6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4"/>
                  </a:lnTo>
                  <a:lnTo>
                    <a:pt x="416" y="694"/>
                  </a:lnTo>
                  <a:lnTo>
                    <a:pt x="485" y="656"/>
                  </a:lnTo>
                  <a:lnTo>
                    <a:pt x="487" y="656"/>
                  </a:lnTo>
                  <a:lnTo>
                    <a:pt x="487" y="656"/>
                  </a:lnTo>
                  <a:lnTo>
                    <a:pt x="553" y="618"/>
                  </a:lnTo>
                  <a:lnTo>
                    <a:pt x="555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09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232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154"/>
                  </a:lnTo>
                  <a:lnTo>
                    <a:pt x="556" y="153"/>
                  </a:lnTo>
                  <a:lnTo>
                    <a:pt x="556" y="77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9" name="Freeform 31"/>
          <p:cNvSpPr>
            <a:spLocks/>
          </p:cNvSpPr>
          <p:nvPr userDrawn="1"/>
        </p:nvSpPr>
        <p:spPr bwMode="auto">
          <a:xfrm>
            <a:off x="6810945" y="1426232"/>
            <a:ext cx="1073150" cy="1193800"/>
          </a:xfrm>
          <a:custGeom>
            <a:avLst/>
            <a:gdLst>
              <a:gd name="T0" fmla="*/ 85 w 676"/>
              <a:gd name="T1" fmla="*/ 611 h 752"/>
              <a:gd name="T2" fmla="*/ 127 w 676"/>
              <a:gd name="T3" fmla="*/ 634 h 752"/>
              <a:gd name="T4" fmla="*/ 170 w 676"/>
              <a:gd name="T5" fmla="*/ 659 h 752"/>
              <a:gd name="T6" fmla="*/ 254 w 676"/>
              <a:gd name="T7" fmla="*/ 705 h 752"/>
              <a:gd name="T8" fmla="*/ 295 w 676"/>
              <a:gd name="T9" fmla="*/ 728 h 752"/>
              <a:gd name="T10" fmla="*/ 339 w 676"/>
              <a:gd name="T11" fmla="*/ 752 h 752"/>
              <a:gd name="T12" fmla="*/ 339 w 676"/>
              <a:gd name="T13" fmla="*/ 752 h 752"/>
              <a:gd name="T14" fmla="*/ 380 w 676"/>
              <a:gd name="T15" fmla="*/ 728 h 752"/>
              <a:gd name="T16" fmla="*/ 422 w 676"/>
              <a:gd name="T17" fmla="*/ 705 h 752"/>
              <a:gd name="T18" fmla="*/ 507 w 676"/>
              <a:gd name="T19" fmla="*/ 657 h 752"/>
              <a:gd name="T20" fmla="*/ 507 w 676"/>
              <a:gd name="T21" fmla="*/ 657 h 752"/>
              <a:gd name="T22" fmla="*/ 549 w 676"/>
              <a:gd name="T23" fmla="*/ 634 h 752"/>
              <a:gd name="T24" fmla="*/ 592 w 676"/>
              <a:gd name="T25" fmla="*/ 611 h 752"/>
              <a:gd name="T26" fmla="*/ 634 w 676"/>
              <a:gd name="T27" fmla="*/ 588 h 752"/>
              <a:gd name="T28" fmla="*/ 676 w 676"/>
              <a:gd name="T29" fmla="*/ 565 h 752"/>
              <a:gd name="T30" fmla="*/ 676 w 676"/>
              <a:gd name="T31" fmla="*/ 563 h 752"/>
              <a:gd name="T32" fmla="*/ 676 w 676"/>
              <a:gd name="T33" fmla="*/ 517 h 752"/>
              <a:gd name="T34" fmla="*/ 676 w 676"/>
              <a:gd name="T35" fmla="*/ 424 h 752"/>
              <a:gd name="T36" fmla="*/ 676 w 676"/>
              <a:gd name="T37" fmla="*/ 376 h 752"/>
              <a:gd name="T38" fmla="*/ 676 w 676"/>
              <a:gd name="T39" fmla="*/ 376 h 752"/>
              <a:gd name="T40" fmla="*/ 676 w 676"/>
              <a:gd name="T41" fmla="*/ 329 h 752"/>
              <a:gd name="T42" fmla="*/ 676 w 676"/>
              <a:gd name="T43" fmla="*/ 235 h 752"/>
              <a:gd name="T44" fmla="*/ 676 w 676"/>
              <a:gd name="T45" fmla="*/ 189 h 752"/>
              <a:gd name="T46" fmla="*/ 676 w 676"/>
              <a:gd name="T47" fmla="*/ 187 h 752"/>
              <a:gd name="T48" fmla="*/ 634 w 676"/>
              <a:gd name="T49" fmla="*/ 164 h 752"/>
              <a:gd name="T50" fmla="*/ 591 w 676"/>
              <a:gd name="T51" fmla="*/ 141 h 752"/>
              <a:gd name="T52" fmla="*/ 549 w 676"/>
              <a:gd name="T53" fmla="*/ 118 h 752"/>
              <a:gd name="T54" fmla="*/ 507 w 676"/>
              <a:gd name="T55" fmla="*/ 94 h 752"/>
              <a:gd name="T56" fmla="*/ 465 w 676"/>
              <a:gd name="T57" fmla="*/ 71 h 752"/>
              <a:gd name="T58" fmla="*/ 422 w 676"/>
              <a:gd name="T59" fmla="*/ 46 h 752"/>
              <a:gd name="T60" fmla="*/ 339 w 676"/>
              <a:gd name="T61" fmla="*/ 0 h 752"/>
              <a:gd name="T62" fmla="*/ 339 w 676"/>
              <a:gd name="T63" fmla="*/ 0 h 752"/>
              <a:gd name="T64" fmla="*/ 295 w 676"/>
              <a:gd name="T65" fmla="*/ 23 h 752"/>
              <a:gd name="T66" fmla="*/ 254 w 676"/>
              <a:gd name="T67" fmla="*/ 46 h 752"/>
              <a:gd name="T68" fmla="*/ 212 w 676"/>
              <a:gd name="T69" fmla="*/ 71 h 752"/>
              <a:gd name="T70" fmla="*/ 169 w 676"/>
              <a:gd name="T71" fmla="*/ 94 h 752"/>
              <a:gd name="T72" fmla="*/ 127 w 676"/>
              <a:gd name="T73" fmla="*/ 118 h 752"/>
              <a:gd name="T74" fmla="*/ 42 w 676"/>
              <a:gd name="T75" fmla="*/ 164 h 752"/>
              <a:gd name="T76" fmla="*/ 0 w 676"/>
              <a:gd name="T77" fmla="*/ 187 h 752"/>
              <a:gd name="T78" fmla="*/ 0 w 676"/>
              <a:gd name="T79" fmla="*/ 189 h 752"/>
              <a:gd name="T80" fmla="*/ 0 w 676"/>
              <a:gd name="T81" fmla="*/ 235 h 752"/>
              <a:gd name="T82" fmla="*/ 0 w 676"/>
              <a:gd name="T83" fmla="*/ 281 h 752"/>
              <a:gd name="T84" fmla="*/ 0 w 676"/>
              <a:gd name="T85" fmla="*/ 329 h 752"/>
              <a:gd name="T86" fmla="*/ 0 w 676"/>
              <a:gd name="T87" fmla="*/ 376 h 752"/>
              <a:gd name="T88" fmla="*/ 0 w 676"/>
              <a:gd name="T89" fmla="*/ 376 h 752"/>
              <a:gd name="T90" fmla="*/ 0 w 676"/>
              <a:gd name="T91" fmla="*/ 422 h 752"/>
              <a:gd name="T92" fmla="*/ 0 w 676"/>
              <a:gd name="T93" fmla="*/ 470 h 752"/>
              <a:gd name="T94" fmla="*/ 0 w 676"/>
              <a:gd name="T95" fmla="*/ 517 h 752"/>
              <a:gd name="T96" fmla="*/ 0 w 676"/>
              <a:gd name="T97" fmla="*/ 517 h 752"/>
              <a:gd name="T98" fmla="*/ 0 w 676"/>
              <a:gd name="T99" fmla="*/ 565 h 752"/>
              <a:gd name="T100" fmla="*/ 0 w 676"/>
              <a:gd name="T101" fmla="*/ 565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2">
                <a:moveTo>
                  <a:pt x="42" y="588"/>
                </a:moveTo>
                <a:lnTo>
                  <a:pt x="42" y="588"/>
                </a:lnTo>
                <a:lnTo>
                  <a:pt x="85" y="611"/>
                </a:lnTo>
                <a:lnTo>
                  <a:pt x="85" y="611"/>
                </a:lnTo>
                <a:lnTo>
                  <a:pt x="127" y="634"/>
                </a:lnTo>
                <a:lnTo>
                  <a:pt x="127" y="634"/>
                </a:lnTo>
                <a:lnTo>
                  <a:pt x="169" y="657"/>
                </a:lnTo>
                <a:lnTo>
                  <a:pt x="169" y="657"/>
                </a:lnTo>
                <a:lnTo>
                  <a:pt x="170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5" y="728"/>
                </a:lnTo>
                <a:lnTo>
                  <a:pt x="295" y="728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5"/>
                </a:lnTo>
                <a:lnTo>
                  <a:pt x="422" y="705"/>
                </a:lnTo>
                <a:lnTo>
                  <a:pt x="465" y="682"/>
                </a:lnTo>
                <a:lnTo>
                  <a:pt x="465" y="682"/>
                </a:lnTo>
                <a:lnTo>
                  <a:pt x="507" y="657"/>
                </a:lnTo>
                <a:lnTo>
                  <a:pt x="507" y="659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2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3"/>
                </a:lnTo>
                <a:lnTo>
                  <a:pt x="676" y="517"/>
                </a:lnTo>
                <a:lnTo>
                  <a:pt x="676" y="517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2"/>
                </a:lnTo>
                <a:lnTo>
                  <a:pt x="676" y="422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1"/>
                </a:lnTo>
                <a:lnTo>
                  <a:pt x="676" y="281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7"/>
                </a:lnTo>
                <a:lnTo>
                  <a:pt x="676" y="187"/>
                </a:lnTo>
                <a:lnTo>
                  <a:pt x="676" y="187"/>
                </a:lnTo>
                <a:lnTo>
                  <a:pt x="634" y="164"/>
                </a:lnTo>
                <a:lnTo>
                  <a:pt x="634" y="164"/>
                </a:lnTo>
                <a:lnTo>
                  <a:pt x="634" y="164"/>
                </a:lnTo>
                <a:lnTo>
                  <a:pt x="592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465" y="71"/>
                </a:lnTo>
                <a:lnTo>
                  <a:pt x="465" y="71"/>
                </a:lnTo>
                <a:lnTo>
                  <a:pt x="422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5" y="23"/>
                </a:lnTo>
                <a:lnTo>
                  <a:pt x="295" y="23"/>
                </a:lnTo>
                <a:lnTo>
                  <a:pt x="254" y="46"/>
                </a:lnTo>
                <a:lnTo>
                  <a:pt x="254" y="46"/>
                </a:lnTo>
                <a:lnTo>
                  <a:pt x="212" y="71"/>
                </a:lnTo>
                <a:lnTo>
                  <a:pt x="212" y="70"/>
                </a:lnTo>
                <a:lnTo>
                  <a:pt x="212" y="71"/>
                </a:lnTo>
                <a:lnTo>
                  <a:pt x="212" y="71"/>
                </a:lnTo>
                <a:lnTo>
                  <a:pt x="170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5" y="141"/>
                </a:lnTo>
                <a:lnTo>
                  <a:pt x="85" y="141"/>
                </a:lnTo>
                <a:lnTo>
                  <a:pt x="42" y="164"/>
                </a:lnTo>
                <a:lnTo>
                  <a:pt x="42" y="164"/>
                </a:lnTo>
                <a:lnTo>
                  <a:pt x="42" y="164"/>
                </a:lnTo>
                <a:lnTo>
                  <a:pt x="0" y="187"/>
                </a:lnTo>
                <a:lnTo>
                  <a:pt x="0" y="187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" name="Freeform 32"/>
          <p:cNvSpPr>
            <a:spLocks/>
          </p:cNvSpPr>
          <p:nvPr userDrawn="1"/>
        </p:nvSpPr>
        <p:spPr bwMode="auto">
          <a:xfrm>
            <a:off x="8560370" y="4318657"/>
            <a:ext cx="1073150" cy="1195388"/>
          </a:xfrm>
          <a:custGeom>
            <a:avLst/>
            <a:gdLst>
              <a:gd name="T0" fmla="*/ 634 w 676"/>
              <a:gd name="T1" fmla="*/ 164 h 753"/>
              <a:gd name="T2" fmla="*/ 591 w 676"/>
              <a:gd name="T3" fmla="*/ 141 h 753"/>
              <a:gd name="T4" fmla="*/ 549 w 676"/>
              <a:gd name="T5" fmla="*/ 118 h 753"/>
              <a:gd name="T6" fmla="*/ 508 w 676"/>
              <a:gd name="T7" fmla="*/ 94 h 753"/>
              <a:gd name="T8" fmla="*/ 466 w 676"/>
              <a:gd name="T9" fmla="*/ 71 h 753"/>
              <a:gd name="T10" fmla="*/ 423 w 676"/>
              <a:gd name="T11" fmla="*/ 48 h 753"/>
              <a:gd name="T12" fmla="*/ 339 w 676"/>
              <a:gd name="T13" fmla="*/ 0 h 753"/>
              <a:gd name="T14" fmla="*/ 339 w 676"/>
              <a:gd name="T15" fmla="*/ 0 h 753"/>
              <a:gd name="T16" fmla="*/ 296 w 676"/>
              <a:gd name="T17" fmla="*/ 23 h 753"/>
              <a:gd name="T18" fmla="*/ 254 w 676"/>
              <a:gd name="T19" fmla="*/ 48 h 753"/>
              <a:gd name="T20" fmla="*/ 212 w 676"/>
              <a:gd name="T21" fmla="*/ 71 h 753"/>
              <a:gd name="T22" fmla="*/ 169 w 676"/>
              <a:gd name="T23" fmla="*/ 94 h 753"/>
              <a:gd name="T24" fmla="*/ 127 w 676"/>
              <a:gd name="T25" fmla="*/ 118 h 753"/>
              <a:gd name="T26" fmla="*/ 42 w 676"/>
              <a:gd name="T27" fmla="*/ 166 h 753"/>
              <a:gd name="T28" fmla="*/ 0 w 676"/>
              <a:gd name="T29" fmla="*/ 189 h 753"/>
              <a:gd name="T30" fmla="*/ 0 w 676"/>
              <a:gd name="T31" fmla="*/ 189 h 753"/>
              <a:gd name="T32" fmla="*/ 0 w 676"/>
              <a:gd name="T33" fmla="*/ 235 h 753"/>
              <a:gd name="T34" fmla="*/ 0 w 676"/>
              <a:gd name="T35" fmla="*/ 283 h 753"/>
              <a:gd name="T36" fmla="*/ 0 w 676"/>
              <a:gd name="T37" fmla="*/ 329 h 753"/>
              <a:gd name="T38" fmla="*/ 0 w 676"/>
              <a:gd name="T39" fmla="*/ 376 h 753"/>
              <a:gd name="T40" fmla="*/ 0 w 676"/>
              <a:gd name="T41" fmla="*/ 376 h 753"/>
              <a:gd name="T42" fmla="*/ 0 w 676"/>
              <a:gd name="T43" fmla="*/ 424 h 753"/>
              <a:gd name="T44" fmla="*/ 0 w 676"/>
              <a:gd name="T45" fmla="*/ 470 h 753"/>
              <a:gd name="T46" fmla="*/ 0 w 676"/>
              <a:gd name="T47" fmla="*/ 517 h 753"/>
              <a:gd name="T48" fmla="*/ 0 w 676"/>
              <a:gd name="T49" fmla="*/ 518 h 753"/>
              <a:gd name="T50" fmla="*/ 0 w 676"/>
              <a:gd name="T51" fmla="*/ 565 h 753"/>
              <a:gd name="T52" fmla="*/ 0 w 676"/>
              <a:gd name="T53" fmla="*/ 565 h 753"/>
              <a:gd name="T54" fmla="*/ 42 w 676"/>
              <a:gd name="T55" fmla="*/ 588 h 753"/>
              <a:gd name="T56" fmla="*/ 127 w 676"/>
              <a:gd name="T57" fmla="*/ 634 h 753"/>
              <a:gd name="T58" fmla="*/ 169 w 676"/>
              <a:gd name="T59" fmla="*/ 659 h 753"/>
              <a:gd name="T60" fmla="*/ 212 w 676"/>
              <a:gd name="T61" fmla="*/ 682 h 753"/>
              <a:gd name="T62" fmla="*/ 296 w 676"/>
              <a:gd name="T63" fmla="*/ 729 h 753"/>
              <a:gd name="T64" fmla="*/ 339 w 676"/>
              <a:gd name="T65" fmla="*/ 752 h 753"/>
              <a:gd name="T66" fmla="*/ 339 w 676"/>
              <a:gd name="T67" fmla="*/ 753 h 753"/>
              <a:gd name="T68" fmla="*/ 381 w 676"/>
              <a:gd name="T69" fmla="*/ 729 h 753"/>
              <a:gd name="T70" fmla="*/ 423 w 676"/>
              <a:gd name="T71" fmla="*/ 705 h 753"/>
              <a:gd name="T72" fmla="*/ 466 w 676"/>
              <a:gd name="T73" fmla="*/ 682 h 753"/>
              <a:gd name="T74" fmla="*/ 508 w 676"/>
              <a:gd name="T75" fmla="*/ 659 h 753"/>
              <a:gd name="T76" fmla="*/ 549 w 676"/>
              <a:gd name="T77" fmla="*/ 636 h 753"/>
              <a:gd name="T78" fmla="*/ 591 w 676"/>
              <a:gd name="T79" fmla="*/ 611 h 753"/>
              <a:gd name="T80" fmla="*/ 634 w 676"/>
              <a:gd name="T81" fmla="*/ 588 h 753"/>
              <a:gd name="T82" fmla="*/ 676 w 676"/>
              <a:gd name="T83" fmla="*/ 565 h 753"/>
              <a:gd name="T84" fmla="*/ 676 w 676"/>
              <a:gd name="T85" fmla="*/ 565 h 753"/>
              <a:gd name="T86" fmla="*/ 676 w 676"/>
              <a:gd name="T87" fmla="*/ 518 h 753"/>
              <a:gd name="T88" fmla="*/ 676 w 676"/>
              <a:gd name="T89" fmla="*/ 470 h 753"/>
              <a:gd name="T90" fmla="*/ 676 w 676"/>
              <a:gd name="T91" fmla="*/ 424 h 753"/>
              <a:gd name="T92" fmla="*/ 676 w 676"/>
              <a:gd name="T93" fmla="*/ 376 h 753"/>
              <a:gd name="T94" fmla="*/ 676 w 676"/>
              <a:gd name="T95" fmla="*/ 329 h 753"/>
              <a:gd name="T96" fmla="*/ 676 w 676"/>
              <a:gd name="T97" fmla="*/ 282 h 753"/>
              <a:gd name="T98" fmla="*/ 676 w 676"/>
              <a:gd name="T99" fmla="*/ 235 h 753"/>
              <a:gd name="T100" fmla="*/ 676 w 676"/>
              <a:gd name="T101" fmla="*/ 189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3">
                <a:moveTo>
                  <a:pt x="676" y="189"/>
                </a:moveTo>
                <a:lnTo>
                  <a:pt x="634" y="166"/>
                </a:lnTo>
                <a:lnTo>
                  <a:pt x="634" y="164"/>
                </a:lnTo>
                <a:lnTo>
                  <a:pt x="634" y="166"/>
                </a:lnTo>
                <a:lnTo>
                  <a:pt x="593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466" y="71"/>
                </a:lnTo>
                <a:lnTo>
                  <a:pt x="466" y="71"/>
                </a:lnTo>
                <a:lnTo>
                  <a:pt x="423" y="48"/>
                </a:lnTo>
                <a:lnTo>
                  <a:pt x="423" y="48"/>
                </a:lnTo>
                <a:lnTo>
                  <a:pt x="381" y="23"/>
                </a:lnTo>
                <a:lnTo>
                  <a:pt x="381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6" y="23"/>
                </a:lnTo>
                <a:lnTo>
                  <a:pt x="296" y="23"/>
                </a:lnTo>
                <a:lnTo>
                  <a:pt x="254" y="48"/>
                </a:lnTo>
                <a:lnTo>
                  <a:pt x="254" y="48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171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6" y="141"/>
                </a:lnTo>
                <a:lnTo>
                  <a:pt x="86" y="141"/>
                </a:lnTo>
                <a:lnTo>
                  <a:pt x="42" y="166"/>
                </a:lnTo>
                <a:lnTo>
                  <a:pt x="42" y="166"/>
                </a:lnTo>
                <a:lnTo>
                  <a:pt x="42" y="166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3"/>
                </a:lnTo>
                <a:lnTo>
                  <a:pt x="0" y="283"/>
                </a:lnTo>
                <a:lnTo>
                  <a:pt x="0" y="283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8"/>
                </a:lnTo>
                <a:lnTo>
                  <a:pt x="0" y="518"/>
                </a:lnTo>
                <a:lnTo>
                  <a:pt x="0" y="518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86" y="611"/>
                </a:lnTo>
                <a:lnTo>
                  <a:pt x="86" y="611"/>
                </a:lnTo>
                <a:lnTo>
                  <a:pt x="127" y="634"/>
                </a:lnTo>
                <a:lnTo>
                  <a:pt x="127" y="636"/>
                </a:lnTo>
                <a:lnTo>
                  <a:pt x="169" y="659"/>
                </a:lnTo>
                <a:lnTo>
                  <a:pt x="169" y="659"/>
                </a:lnTo>
                <a:lnTo>
                  <a:pt x="171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6" y="729"/>
                </a:lnTo>
                <a:lnTo>
                  <a:pt x="296" y="729"/>
                </a:lnTo>
                <a:lnTo>
                  <a:pt x="338" y="752"/>
                </a:lnTo>
                <a:lnTo>
                  <a:pt x="339" y="752"/>
                </a:lnTo>
                <a:lnTo>
                  <a:pt x="339" y="753"/>
                </a:lnTo>
                <a:lnTo>
                  <a:pt x="339" y="752"/>
                </a:lnTo>
                <a:lnTo>
                  <a:pt x="339" y="753"/>
                </a:lnTo>
                <a:lnTo>
                  <a:pt x="339" y="753"/>
                </a:lnTo>
                <a:lnTo>
                  <a:pt x="339" y="752"/>
                </a:lnTo>
                <a:lnTo>
                  <a:pt x="381" y="729"/>
                </a:lnTo>
                <a:lnTo>
                  <a:pt x="381" y="729"/>
                </a:lnTo>
                <a:lnTo>
                  <a:pt x="381" y="729"/>
                </a:lnTo>
                <a:lnTo>
                  <a:pt x="423" y="705"/>
                </a:lnTo>
                <a:lnTo>
                  <a:pt x="423" y="705"/>
                </a:lnTo>
                <a:lnTo>
                  <a:pt x="466" y="682"/>
                </a:lnTo>
                <a:lnTo>
                  <a:pt x="466" y="682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49" y="634"/>
                </a:lnTo>
                <a:lnTo>
                  <a:pt x="549" y="636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3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18"/>
                </a:lnTo>
                <a:lnTo>
                  <a:pt x="676" y="518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4"/>
                </a:lnTo>
                <a:lnTo>
                  <a:pt x="676" y="424"/>
                </a:lnTo>
                <a:lnTo>
                  <a:pt x="676" y="377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3"/>
                </a:lnTo>
                <a:lnTo>
                  <a:pt x="676" y="282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Freeform 33"/>
          <p:cNvSpPr>
            <a:spLocks/>
          </p:cNvSpPr>
          <p:nvPr userDrawn="1"/>
        </p:nvSpPr>
        <p:spPr bwMode="auto">
          <a:xfrm>
            <a:off x="6823645" y="4294844"/>
            <a:ext cx="1074738" cy="1192213"/>
          </a:xfrm>
          <a:custGeom>
            <a:avLst/>
            <a:gdLst>
              <a:gd name="T0" fmla="*/ 634 w 677"/>
              <a:gd name="T1" fmla="*/ 163 h 751"/>
              <a:gd name="T2" fmla="*/ 550 w 677"/>
              <a:gd name="T3" fmla="*/ 117 h 751"/>
              <a:gd name="T4" fmla="*/ 549 w 677"/>
              <a:gd name="T5" fmla="*/ 117 h 751"/>
              <a:gd name="T6" fmla="*/ 507 w 677"/>
              <a:gd name="T7" fmla="*/ 92 h 751"/>
              <a:gd name="T8" fmla="*/ 465 w 677"/>
              <a:gd name="T9" fmla="*/ 69 h 751"/>
              <a:gd name="T10" fmla="*/ 380 w 677"/>
              <a:gd name="T11" fmla="*/ 23 h 751"/>
              <a:gd name="T12" fmla="*/ 338 w 677"/>
              <a:gd name="T13" fmla="*/ 0 h 751"/>
              <a:gd name="T14" fmla="*/ 338 w 677"/>
              <a:gd name="T15" fmla="*/ 0 h 751"/>
              <a:gd name="T16" fmla="*/ 295 w 677"/>
              <a:gd name="T17" fmla="*/ 23 h 751"/>
              <a:gd name="T18" fmla="*/ 212 w 677"/>
              <a:gd name="T19" fmla="*/ 69 h 751"/>
              <a:gd name="T20" fmla="*/ 212 w 677"/>
              <a:gd name="T21" fmla="*/ 69 h 751"/>
              <a:gd name="T22" fmla="*/ 168 w 677"/>
              <a:gd name="T23" fmla="*/ 92 h 751"/>
              <a:gd name="T24" fmla="*/ 85 w 677"/>
              <a:gd name="T25" fmla="*/ 140 h 751"/>
              <a:gd name="T26" fmla="*/ 43 w 677"/>
              <a:gd name="T27" fmla="*/ 163 h 751"/>
              <a:gd name="T28" fmla="*/ 0 w 677"/>
              <a:gd name="T29" fmla="*/ 187 h 751"/>
              <a:gd name="T30" fmla="*/ 0 w 677"/>
              <a:gd name="T31" fmla="*/ 187 h 751"/>
              <a:gd name="T32" fmla="*/ 0 w 677"/>
              <a:gd name="T33" fmla="*/ 235 h 751"/>
              <a:gd name="T34" fmla="*/ 0 w 677"/>
              <a:gd name="T35" fmla="*/ 281 h 751"/>
              <a:gd name="T36" fmla="*/ 0 w 677"/>
              <a:gd name="T37" fmla="*/ 327 h 751"/>
              <a:gd name="T38" fmla="*/ 0 w 677"/>
              <a:gd name="T39" fmla="*/ 375 h 751"/>
              <a:gd name="T40" fmla="*/ 0 w 677"/>
              <a:gd name="T41" fmla="*/ 375 h 751"/>
              <a:gd name="T42" fmla="*/ 0 w 677"/>
              <a:gd name="T43" fmla="*/ 422 h 751"/>
              <a:gd name="T44" fmla="*/ 0 w 677"/>
              <a:gd name="T45" fmla="*/ 470 h 751"/>
              <a:gd name="T46" fmla="*/ 0 w 677"/>
              <a:gd name="T47" fmla="*/ 516 h 751"/>
              <a:gd name="T48" fmla="*/ 0 w 677"/>
              <a:gd name="T49" fmla="*/ 563 h 751"/>
              <a:gd name="T50" fmla="*/ 0 w 677"/>
              <a:gd name="T51" fmla="*/ 563 h 751"/>
              <a:gd name="T52" fmla="*/ 41 w 677"/>
              <a:gd name="T53" fmla="*/ 586 h 751"/>
              <a:gd name="T54" fmla="*/ 85 w 677"/>
              <a:gd name="T55" fmla="*/ 610 h 751"/>
              <a:gd name="T56" fmla="*/ 127 w 677"/>
              <a:gd name="T57" fmla="*/ 634 h 751"/>
              <a:gd name="T58" fmla="*/ 170 w 677"/>
              <a:gd name="T59" fmla="*/ 657 h 751"/>
              <a:gd name="T60" fmla="*/ 253 w 677"/>
              <a:gd name="T61" fmla="*/ 703 h 751"/>
              <a:gd name="T62" fmla="*/ 297 w 677"/>
              <a:gd name="T63" fmla="*/ 728 h 751"/>
              <a:gd name="T64" fmla="*/ 338 w 677"/>
              <a:gd name="T65" fmla="*/ 751 h 751"/>
              <a:gd name="T66" fmla="*/ 338 w 677"/>
              <a:gd name="T67" fmla="*/ 751 h 751"/>
              <a:gd name="T68" fmla="*/ 380 w 677"/>
              <a:gd name="T69" fmla="*/ 728 h 751"/>
              <a:gd name="T70" fmla="*/ 423 w 677"/>
              <a:gd name="T71" fmla="*/ 703 h 751"/>
              <a:gd name="T72" fmla="*/ 507 w 677"/>
              <a:gd name="T73" fmla="*/ 657 h 751"/>
              <a:gd name="T74" fmla="*/ 507 w 677"/>
              <a:gd name="T75" fmla="*/ 657 h 751"/>
              <a:gd name="T76" fmla="*/ 550 w 677"/>
              <a:gd name="T77" fmla="*/ 634 h 751"/>
              <a:gd name="T78" fmla="*/ 592 w 677"/>
              <a:gd name="T79" fmla="*/ 610 h 751"/>
              <a:gd name="T80" fmla="*/ 634 w 677"/>
              <a:gd name="T81" fmla="*/ 586 h 751"/>
              <a:gd name="T82" fmla="*/ 677 w 677"/>
              <a:gd name="T83" fmla="*/ 564 h 751"/>
              <a:gd name="T84" fmla="*/ 677 w 677"/>
              <a:gd name="T85" fmla="*/ 563 h 751"/>
              <a:gd name="T86" fmla="*/ 677 w 677"/>
              <a:gd name="T87" fmla="*/ 516 h 751"/>
              <a:gd name="T88" fmla="*/ 677 w 677"/>
              <a:gd name="T89" fmla="*/ 422 h 751"/>
              <a:gd name="T90" fmla="*/ 677 w 677"/>
              <a:gd name="T91" fmla="*/ 375 h 751"/>
              <a:gd name="T92" fmla="*/ 677 w 677"/>
              <a:gd name="T93" fmla="*/ 375 h 751"/>
              <a:gd name="T94" fmla="*/ 677 w 677"/>
              <a:gd name="T95" fmla="*/ 327 h 751"/>
              <a:gd name="T96" fmla="*/ 677 w 677"/>
              <a:gd name="T97" fmla="*/ 235 h 751"/>
              <a:gd name="T98" fmla="*/ 677 w 677"/>
              <a:gd name="T99" fmla="*/ 187 h 751"/>
              <a:gd name="T100" fmla="*/ 677 w 677"/>
              <a:gd name="T101" fmla="*/ 187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7" h="751">
                <a:moveTo>
                  <a:pt x="634" y="163"/>
                </a:moveTo>
                <a:lnTo>
                  <a:pt x="634" y="163"/>
                </a:lnTo>
                <a:lnTo>
                  <a:pt x="634" y="163"/>
                </a:lnTo>
                <a:lnTo>
                  <a:pt x="592" y="140"/>
                </a:lnTo>
                <a:lnTo>
                  <a:pt x="592" y="140"/>
                </a:lnTo>
                <a:lnTo>
                  <a:pt x="550" y="117"/>
                </a:lnTo>
                <a:lnTo>
                  <a:pt x="550" y="117"/>
                </a:lnTo>
                <a:lnTo>
                  <a:pt x="550" y="117"/>
                </a:lnTo>
                <a:lnTo>
                  <a:pt x="549" y="117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465" y="69"/>
                </a:lnTo>
                <a:lnTo>
                  <a:pt x="465" y="69"/>
                </a:lnTo>
                <a:lnTo>
                  <a:pt x="423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297" y="23"/>
                </a:lnTo>
                <a:lnTo>
                  <a:pt x="295" y="23"/>
                </a:lnTo>
                <a:lnTo>
                  <a:pt x="253" y="46"/>
                </a:lnTo>
                <a:lnTo>
                  <a:pt x="253" y="46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170" y="92"/>
                </a:lnTo>
                <a:lnTo>
                  <a:pt x="170" y="92"/>
                </a:lnTo>
                <a:lnTo>
                  <a:pt x="168" y="92"/>
                </a:lnTo>
                <a:lnTo>
                  <a:pt x="127" y="116"/>
                </a:lnTo>
                <a:lnTo>
                  <a:pt x="127" y="117"/>
                </a:lnTo>
                <a:lnTo>
                  <a:pt x="85" y="140"/>
                </a:lnTo>
                <a:lnTo>
                  <a:pt x="85" y="140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1" y="564"/>
                </a:lnTo>
                <a:lnTo>
                  <a:pt x="41" y="586"/>
                </a:lnTo>
                <a:lnTo>
                  <a:pt x="43" y="587"/>
                </a:lnTo>
                <a:lnTo>
                  <a:pt x="43" y="587"/>
                </a:lnTo>
                <a:lnTo>
                  <a:pt x="85" y="610"/>
                </a:lnTo>
                <a:lnTo>
                  <a:pt x="85" y="610"/>
                </a:lnTo>
                <a:lnTo>
                  <a:pt x="127" y="634"/>
                </a:lnTo>
                <a:lnTo>
                  <a:pt x="127" y="634"/>
                </a:lnTo>
                <a:lnTo>
                  <a:pt x="168" y="657"/>
                </a:lnTo>
                <a:lnTo>
                  <a:pt x="170" y="657"/>
                </a:lnTo>
                <a:lnTo>
                  <a:pt x="170" y="657"/>
                </a:lnTo>
                <a:lnTo>
                  <a:pt x="212" y="680"/>
                </a:lnTo>
                <a:lnTo>
                  <a:pt x="212" y="680"/>
                </a:lnTo>
                <a:lnTo>
                  <a:pt x="253" y="703"/>
                </a:lnTo>
                <a:lnTo>
                  <a:pt x="253" y="705"/>
                </a:lnTo>
                <a:lnTo>
                  <a:pt x="295" y="728"/>
                </a:lnTo>
                <a:lnTo>
                  <a:pt x="297" y="728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3"/>
                </a:lnTo>
                <a:lnTo>
                  <a:pt x="423" y="703"/>
                </a:lnTo>
                <a:lnTo>
                  <a:pt x="465" y="680"/>
                </a:lnTo>
                <a:lnTo>
                  <a:pt x="465" y="680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50" y="634"/>
                </a:lnTo>
                <a:lnTo>
                  <a:pt x="550" y="634"/>
                </a:lnTo>
                <a:lnTo>
                  <a:pt x="550" y="634"/>
                </a:lnTo>
                <a:lnTo>
                  <a:pt x="592" y="610"/>
                </a:lnTo>
                <a:lnTo>
                  <a:pt x="592" y="610"/>
                </a:lnTo>
                <a:lnTo>
                  <a:pt x="634" y="586"/>
                </a:lnTo>
                <a:lnTo>
                  <a:pt x="634" y="587"/>
                </a:lnTo>
                <a:lnTo>
                  <a:pt x="634" y="586"/>
                </a:lnTo>
                <a:lnTo>
                  <a:pt x="675" y="564"/>
                </a:lnTo>
                <a:lnTo>
                  <a:pt x="675" y="563"/>
                </a:lnTo>
                <a:lnTo>
                  <a:pt x="677" y="564"/>
                </a:lnTo>
                <a:lnTo>
                  <a:pt x="677" y="563"/>
                </a:lnTo>
                <a:lnTo>
                  <a:pt x="677" y="563"/>
                </a:lnTo>
                <a:lnTo>
                  <a:pt x="677" y="563"/>
                </a:lnTo>
                <a:lnTo>
                  <a:pt x="677" y="516"/>
                </a:lnTo>
                <a:lnTo>
                  <a:pt x="677" y="516"/>
                </a:lnTo>
                <a:lnTo>
                  <a:pt x="677" y="516"/>
                </a:lnTo>
                <a:lnTo>
                  <a:pt x="677" y="470"/>
                </a:lnTo>
                <a:lnTo>
                  <a:pt x="677" y="468"/>
                </a:lnTo>
                <a:lnTo>
                  <a:pt x="677" y="422"/>
                </a:lnTo>
                <a:lnTo>
                  <a:pt x="677" y="422"/>
                </a:lnTo>
                <a:lnTo>
                  <a:pt x="677" y="422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29"/>
                </a:lnTo>
                <a:lnTo>
                  <a:pt x="677" y="327"/>
                </a:lnTo>
                <a:lnTo>
                  <a:pt x="677" y="327"/>
                </a:lnTo>
                <a:lnTo>
                  <a:pt x="677" y="281"/>
                </a:lnTo>
                <a:lnTo>
                  <a:pt x="677" y="281"/>
                </a:lnTo>
                <a:lnTo>
                  <a:pt x="677" y="235"/>
                </a:lnTo>
                <a:lnTo>
                  <a:pt x="677" y="235"/>
                </a:lnTo>
                <a:lnTo>
                  <a:pt x="677" y="233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5" y="187"/>
                </a:lnTo>
                <a:lnTo>
                  <a:pt x="634" y="163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4" name="그룹 183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FFFFFF">
              <a:alpha val="30196"/>
            </a:srgbClr>
          </a:solidFill>
        </p:grpSpPr>
        <p:sp>
          <p:nvSpPr>
            <p:cNvPr id="97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5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6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187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47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0" name="직사각형 189"/>
          <p:cNvSpPr/>
          <p:nvPr userDrawn="1"/>
        </p:nvSpPr>
        <p:spPr>
          <a:xfrm>
            <a:off x="76200" y="80628"/>
            <a:ext cx="9737340" cy="6696744"/>
          </a:xfrm>
          <a:prstGeom prst="rect">
            <a:avLst/>
          </a:prstGeom>
          <a:noFill/>
          <a:ln w="190500">
            <a:solidFill>
              <a:srgbClr val="D04D6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3" name="그룹 302"/>
          <p:cNvGrpSpPr/>
          <p:nvPr userDrawn="1"/>
        </p:nvGrpSpPr>
        <p:grpSpPr>
          <a:xfrm>
            <a:off x="4912233" y="800708"/>
            <a:ext cx="4613275" cy="5140325"/>
            <a:chOff x="9888996" y="928688"/>
            <a:chExt cx="4613275" cy="5140325"/>
          </a:xfrm>
        </p:grpSpPr>
        <p:grpSp>
          <p:nvGrpSpPr>
            <p:cNvPr id="273" name="그룹 272"/>
            <p:cNvGrpSpPr/>
            <p:nvPr userDrawn="1"/>
          </p:nvGrpSpPr>
          <p:grpSpPr>
            <a:xfrm>
              <a:off x="10663696" y="1360488"/>
              <a:ext cx="3838575" cy="4276725"/>
              <a:chOff x="11417300" y="1360488"/>
              <a:chExt cx="3838575" cy="4276725"/>
            </a:xfrm>
            <a:solidFill>
              <a:srgbClr val="DE829A">
                <a:alpha val="10196"/>
              </a:srgbClr>
            </a:solidFill>
          </p:grpSpPr>
          <p:sp>
            <p:nvSpPr>
              <p:cNvPr id="200" name="Freeform 75"/>
              <p:cNvSpPr>
                <a:spLocks/>
              </p:cNvSpPr>
              <p:nvPr userDrawn="1"/>
            </p:nvSpPr>
            <p:spPr bwMode="auto">
              <a:xfrm>
                <a:off x="14471650" y="47752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Freeform 76"/>
              <p:cNvSpPr>
                <a:spLocks/>
              </p:cNvSpPr>
              <p:nvPr userDrawn="1"/>
            </p:nvSpPr>
            <p:spPr bwMode="auto">
              <a:xfrm>
                <a:off x="13706475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77"/>
              <p:cNvSpPr>
                <a:spLocks/>
              </p:cNvSpPr>
              <p:nvPr userDrawn="1"/>
            </p:nvSpPr>
            <p:spPr bwMode="auto">
              <a:xfrm>
                <a:off x="12941300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78"/>
              <p:cNvSpPr>
                <a:spLocks/>
              </p:cNvSpPr>
              <p:nvPr userDrawn="1"/>
            </p:nvSpPr>
            <p:spPr bwMode="auto">
              <a:xfrm>
                <a:off x="11417300" y="22145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79"/>
              <p:cNvSpPr>
                <a:spLocks/>
              </p:cNvSpPr>
              <p:nvPr userDrawn="1"/>
            </p:nvSpPr>
            <p:spPr bwMode="auto">
              <a:xfrm>
                <a:off x="1294130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Freeform 80"/>
              <p:cNvSpPr>
                <a:spLocks/>
              </p:cNvSpPr>
              <p:nvPr userDrawn="1"/>
            </p:nvSpPr>
            <p:spPr bwMode="auto">
              <a:xfrm>
                <a:off x="12941300" y="306863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81"/>
              <p:cNvSpPr>
                <a:spLocks/>
              </p:cNvSpPr>
              <p:nvPr userDrawn="1"/>
            </p:nvSpPr>
            <p:spPr bwMode="auto">
              <a:xfrm>
                <a:off x="12941300" y="39211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Freeform 82"/>
              <p:cNvSpPr>
                <a:spLocks/>
              </p:cNvSpPr>
              <p:nvPr userDrawn="1"/>
            </p:nvSpPr>
            <p:spPr bwMode="auto">
              <a:xfrm>
                <a:off x="14481175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Freeform 83"/>
              <p:cNvSpPr>
                <a:spLocks/>
              </p:cNvSpPr>
              <p:nvPr userDrawn="1"/>
            </p:nvSpPr>
            <p:spPr bwMode="auto">
              <a:xfrm>
                <a:off x="1447165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Line 86"/>
              <p:cNvSpPr>
                <a:spLocks noChangeShapeType="1"/>
              </p:cNvSpPr>
              <p:nvPr userDrawn="1"/>
            </p:nvSpPr>
            <p:spPr bwMode="auto">
              <a:xfrm flipV="1">
                <a:off x="14463713" y="4343400"/>
                <a:ext cx="774700" cy="43180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87"/>
              <p:cNvSpPr>
                <a:spLocks/>
              </p:cNvSpPr>
              <p:nvPr userDrawn="1"/>
            </p:nvSpPr>
            <p:spPr bwMode="auto">
              <a:xfrm>
                <a:off x="12174538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8"/>
              <p:cNvSpPr>
                <a:spLocks/>
              </p:cNvSpPr>
              <p:nvPr userDrawn="1"/>
            </p:nvSpPr>
            <p:spPr bwMode="auto">
              <a:xfrm>
                <a:off x="12176579" y="2639106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0" name="Freeform 85"/>
            <p:cNvSpPr>
              <a:spLocks/>
            </p:cNvSpPr>
            <p:nvPr userDrawn="1"/>
          </p:nvSpPr>
          <p:spPr bwMode="auto">
            <a:xfrm>
              <a:off x="13710109" y="4343400"/>
              <a:ext cx="774700" cy="431800"/>
            </a:xfrm>
            <a:custGeom>
              <a:avLst/>
              <a:gdLst>
                <a:gd name="T0" fmla="*/ 0 w 488"/>
                <a:gd name="T1" fmla="*/ 272 h 272"/>
                <a:gd name="T2" fmla="*/ 488 w 488"/>
                <a:gd name="T3" fmla="*/ 0 h 272"/>
                <a:gd name="T4" fmla="*/ 0 w 488"/>
                <a:gd name="T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272">
                  <a:moveTo>
                    <a:pt x="0" y="272"/>
                  </a:moveTo>
                  <a:lnTo>
                    <a:pt x="488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88"/>
            <p:cNvSpPr>
              <a:spLocks/>
            </p:cNvSpPr>
            <p:nvPr userDrawn="1"/>
          </p:nvSpPr>
          <p:spPr bwMode="auto">
            <a:xfrm>
              <a:off x="12178171" y="92868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90"/>
            <p:cNvSpPr>
              <a:spLocks/>
            </p:cNvSpPr>
            <p:nvPr userDrawn="1"/>
          </p:nvSpPr>
          <p:spPr bwMode="auto">
            <a:xfrm>
              <a:off x="1065575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92"/>
            <p:cNvSpPr>
              <a:spLocks/>
            </p:cNvSpPr>
            <p:nvPr userDrawn="1"/>
          </p:nvSpPr>
          <p:spPr bwMode="auto">
            <a:xfrm>
              <a:off x="12952871" y="1787525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2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94"/>
            <p:cNvSpPr>
              <a:spLocks/>
            </p:cNvSpPr>
            <p:nvPr userDrawn="1"/>
          </p:nvSpPr>
          <p:spPr bwMode="auto">
            <a:xfrm>
              <a:off x="12178171" y="26384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96"/>
            <p:cNvSpPr>
              <a:spLocks/>
            </p:cNvSpPr>
            <p:nvPr userDrawn="1"/>
          </p:nvSpPr>
          <p:spPr bwMode="auto">
            <a:xfrm>
              <a:off x="12952871" y="3497263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97"/>
            <p:cNvSpPr>
              <a:spLocks/>
            </p:cNvSpPr>
            <p:nvPr userDrawn="1"/>
          </p:nvSpPr>
          <p:spPr bwMode="auto">
            <a:xfrm>
              <a:off x="12178171" y="52070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99"/>
            <p:cNvSpPr>
              <a:spLocks/>
            </p:cNvSpPr>
            <p:nvPr userDrawn="1"/>
          </p:nvSpPr>
          <p:spPr bwMode="auto">
            <a:xfrm>
              <a:off x="13718046" y="3068638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100"/>
            <p:cNvSpPr>
              <a:spLocks/>
            </p:cNvSpPr>
            <p:nvPr userDrawn="1"/>
          </p:nvSpPr>
          <p:spPr bwMode="auto">
            <a:xfrm>
              <a:off x="11412996" y="4784725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02"/>
            <p:cNvSpPr>
              <a:spLocks/>
            </p:cNvSpPr>
            <p:nvPr userDrawn="1"/>
          </p:nvSpPr>
          <p:spPr bwMode="auto">
            <a:xfrm>
              <a:off x="12944934" y="4784725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  <a:gd name="T6" fmla="*/ 0 w 487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02" name="그룹 301"/>
            <p:cNvGrpSpPr/>
            <p:nvPr userDrawn="1"/>
          </p:nvGrpSpPr>
          <p:grpSpPr>
            <a:xfrm>
              <a:off x="10655759" y="928688"/>
              <a:ext cx="3062287" cy="5140325"/>
              <a:chOff x="5684613" y="928688"/>
              <a:chExt cx="3062287" cy="5140325"/>
            </a:xfrm>
            <a:solidFill>
              <a:srgbClr val="D9718C">
                <a:alpha val="10196"/>
              </a:srgbClr>
            </a:solidFill>
          </p:grpSpPr>
          <p:sp>
            <p:nvSpPr>
              <p:cNvPr id="214" name="Freeform 89"/>
              <p:cNvSpPr>
                <a:spLocks/>
              </p:cNvSpPr>
              <p:nvPr userDrawn="1"/>
            </p:nvSpPr>
            <p:spPr bwMode="auto">
              <a:xfrm>
                <a:off x="7207025" y="928688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91"/>
              <p:cNvSpPr>
                <a:spLocks/>
              </p:cNvSpPr>
              <p:nvPr userDrawn="1"/>
            </p:nvSpPr>
            <p:spPr bwMode="auto">
              <a:xfrm>
                <a:off x="56846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95"/>
              <p:cNvSpPr>
                <a:spLocks/>
              </p:cNvSpPr>
              <p:nvPr userDrawn="1"/>
            </p:nvSpPr>
            <p:spPr bwMode="auto">
              <a:xfrm>
                <a:off x="7207025" y="2638425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98"/>
              <p:cNvSpPr>
                <a:spLocks/>
              </p:cNvSpPr>
              <p:nvPr userDrawn="1"/>
            </p:nvSpPr>
            <p:spPr bwMode="auto">
              <a:xfrm>
                <a:off x="7207025" y="52070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101"/>
              <p:cNvSpPr>
                <a:spLocks/>
              </p:cNvSpPr>
              <p:nvPr userDrawn="1"/>
            </p:nvSpPr>
            <p:spPr bwMode="auto">
              <a:xfrm>
                <a:off x="6441850" y="4784725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103"/>
              <p:cNvSpPr>
                <a:spLocks/>
              </p:cNvSpPr>
              <p:nvPr userDrawn="1"/>
            </p:nvSpPr>
            <p:spPr bwMode="auto">
              <a:xfrm>
                <a:off x="7973788" y="4784725"/>
                <a:ext cx="773112" cy="862013"/>
              </a:xfrm>
              <a:custGeom>
                <a:avLst/>
                <a:gdLst>
                  <a:gd name="T0" fmla="*/ 0 w 487"/>
                  <a:gd name="T1" fmla="*/ 271 h 543"/>
                  <a:gd name="T2" fmla="*/ 487 w 487"/>
                  <a:gd name="T3" fmla="*/ 0 h 543"/>
                  <a:gd name="T4" fmla="*/ 487 w 487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7" h="543">
                    <a:moveTo>
                      <a:pt x="0" y="271"/>
                    </a:moveTo>
                    <a:lnTo>
                      <a:pt x="487" y="0"/>
                    </a:lnTo>
                    <a:lnTo>
                      <a:pt x="487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29" name="Freeform 104"/>
            <p:cNvSpPr>
              <a:spLocks/>
            </p:cNvSpPr>
            <p:nvPr userDrawn="1"/>
          </p:nvSpPr>
          <p:spPr bwMode="auto">
            <a:xfrm>
              <a:off x="11420934" y="3494088"/>
              <a:ext cx="774700" cy="863600"/>
            </a:xfrm>
            <a:custGeom>
              <a:avLst/>
              <a:gdLst>
                <a:gd name="T0" fmla="*/ 0 w 488"/>
                <a:gd name="T1" fmla="*/ 0 h 544"/>
                <a:gd name="T2" fmla="*/ 0 w 488"/>
                <a:gd name="T3" fmla="*/ 544 h 544"/>
                <a:gd name="T4" fmla="*/ 488 w 488"/>
                <a:gd name="T5" fmla="*/ 272 h 544"/>
                <a:gd name="T6" fmla="*/ 0 w 488"/>
                <a:gd name="T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0"/>
                  </a:moveTo>
                  <a:lnTo>
                    <a:pt x="0" y="544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06"/>
            <p:cNvSpPr>
              <a:spLocks/>
            </p:cNvSpPr>
            <p:nvPr userDrawn="1"/>
          </p:nvSpPr>
          <p:spPr bwMode="auto">
            <a:xfrm>
              <a:off x="12178171" y="435768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108"/>
            <p:cNvSpPr>
              <a:spLocks/>
            </p:cNvSpPr>
            <p:nvPr userDrawn="1"/>
          </p:nvSpPr>
          <p:spPr bwMode="auto">
            <a:xfrm>
              <a:off x="11412996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0"/>
            <p:cNvSpPr>
              <a:spLocks/>
            </p:cNvSpPr>
            <p:nvPr userDrawn="1"/>
          </p:nvSpPr>
          <p:spPr bwMode="auto">
            <a:xfrm>
              <a:off x="9888996" y="22145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12"/>
            <p:cNvSpPr>
              <a:spLocks/>
            </p:cNvSpPr>
            <p:nvPr userDrawn="1"/>
          </p:nvSpPr>
          <p:spPr bwMode="auto">
            <a:xfrm>
              <a:off x="11412996" y="220503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14"/>
            <p:cNvSpPr>
              <a:spLocks/>
            </p:cNvSpPr>
            <p:nvPr userDrawn="1"/>
          </p:nvSpPr>
          <p:spPr bwMode="auto">
            <a:xfrm>
              <a:off x="11412996" y="306863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16"/>
            <p:cNvSpPr>
              <a:spLocks/>
            </p:cNvSpPr>
            <p:nvPr userDrawn="1"/>
          </p:nvSpPr>
          <p:spPr bwMode="auto">
            <a:xfrm>
              <a:off x="11412996" y="39211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18"/>
            <p:cNvSpPr>
              <a:spLocks/>
            </p:cNvSpPr>
            <p:nvPr userDrawn="1"/>
          </p:nvSpPr>
          <p:spPr bwMode="auto">
            <a:xfrm>
              <a:off x="12952871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20"/>
            <p:cNvSpPr>
              <a:spLocks/>
            </p:cNvSpPr>
            <p:nvPr userDrawn="1"/>
          </p:nvSpPr>
          <p:spPr bwMode="auto">
            <a:xfrm>
              <a:off x="12944934" y="2205038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22"/>
            <p:cNvSpPr>
              <a:spLocks/>
            </p:cNvSpPr>
            <p:nvPr userDrawn="1"/>
          </p:nvSpPr>
          <p:spPr bwMode="auto">
            <a:xfrm>
              <a:off x="12944934" y="3068638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124"/>
            <p:cNvSpPr>
              <a:spLocks/>
            </p:cNvSpPr>
            <p:nvPr userDrawn="1"/>
          </p:nvSpPr>
          <p:spPr bwMode="auto">
            <a:xfrm>
              <a:off x="12944934" y="3921125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126"/>
            <p:cNvSpPr>
              <a:spLocks/>
            </p:cNvSpPr>
            <p:nvPr userDrawn="1"/>
          </p:nvSpPr>
          <p:spPr bwMode="auto">
            <a:xfrm>
              <a:off x="13710109" y="263683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127"/>
            <p:cNvSpPr>
              <a:spLocks/>
            </p:cNvSpPr>
            <p:nvPr userDrawn="1"/>
          </p:nvSpPr>
          <p:spPr bwMode="auto">
            <a:xfrm>
              <a:off x="14484809" y="4343400"/>
              <a:ext cx="0" cy="863600"/>
            </a:xfrm>
            <a:custGeom>
              <a:avLst/>
              <a:gdLst>
                <a:gd name="T0" fmla="*/ 0 h 544"/>
                <a:gd name="T1" fmla="*/ 544 h 544"/>
                <a:gd name="T2" fmla="*/ 0 h 5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4">
                  <a:moveTo>
                    <a:pt x="0" y="0"/>
                  </a:move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Line 128"/>
            <p:cNvSpPr>
              <a:spLocks noChangeShapeType="1"/>
            </p:cNvSpPr>
            <p:nvPr userDrawn="1"/>
          </p:nvSpPr>
          <p:spPr bwMode="auto">
            <a:xfrm>
              <a:off x="14484809" y="4343400"/>
              <a:ext cx="0" cy="863600"/>
            </a:xfrm>
            <a:prstGeom prst="line">
              <a:avLst/>
            </a:pr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132"/>
            <p:cNvSpPr>
              <a:spLocks/>
            </p:cNvSpPr>
            <p:nvPr userDrawn="1"/>
          </p:nvSpPr>
          <p:spPr bwMode="auto">
            <a:xfrm>
              <a:off x="12178171" y="1787525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34"/>
            <p:cNvSpPr>
              <a:spLocks/>
            </p:cNvSpPr>
            <p:nvPr userDrawn="1"/>
          </p:nvSpPr>
          <p:spPr bwMode="auto">
            <a:xfrm>
              <a:off x="10646234" y="26416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37"/>
            <p:cNvSpPr>
              <a:spLocks/>
            </p:cNvSpPr>
            <p:nvPr userDrawn="1"/>
          </p:nvSpPr>
          <p:spPr bwMode="auto">
            <a:xfrm>
              <a:off x="12178171" y="34972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141"/>
            <p:cNvSpPr>
              <a:spLocks/>
            </p:cNvSpPr>
            <p:nvPr userDrawn="1"/>
          </p:nvSpPr>
          <p:spPr bwMode="auto">
            <a:xfrm>
              <a:off x="13710109" y="3498850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143"/>
            <p:cNvSpPr>
              <a:spLocks/>
            </p:cNvSpPr>
            <p:nvPr userDrawn="1"/>
          </p:nvSpPr>
          <p:spPr bwMode="auto">
            <a:xfrm>
              <a:off x="1371010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75" name="그룹 274"/>
            <p:cNvGrpSpPr/>
            <p:nvPr userDrawn="1"/>
          </p:nvGrpSpPr>
          <p:grpSpPr>
            <a:xfrm>
              <a:off x="10646234" y="928688"/>
              <a:ext cx="3838575" cy="5140325"/>
              <a:chOff x="11399838" y="928688"/>
              <a:chExt cx="3838575" cy="5140325"/>
            </a:xfrm>
            <a:solidFill>
              <a:srgbClr val="E7A6B7">
                <a:alpha val="10196"/>
              </a:srgbClr>
            </a:solidFill>
          </p:grpSpPr>
          <p:sp>
            <p:nvSpPr>
              <p:cNvPr id="276" name="Freeform 129"/>
              <p:cNvSpPr>
                <a:spLocks/>
              </p:cNvSpPr>
              <p:nvPr userDrawn="1"/>
            </p:nvSpPr>
            <p:spPr bwMode="auto">
              <a:xfrm>
                <a:off x="13706475" y="92868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Freeform 130"/>
              <p:cNvSpPr>
                <a:spLocks/>
              </p:cNvSpPr>
              <p:nvPr userDrawn="1"/>
            </p:nvSpPr>
            <p:spPr bwMode="auto">
              <a:xfrm>
                <a:off x="12184063" y="17827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Freeform 131"/>
              <p:cNvSpPr>
                <a:spLocks/>
              </p:cNvSpPr>
              <p:nvPr userDrawn="1"/>
            </p:nvSpPr>
            <p:spPr bwMode="auto">
              <a:xfrm>
                <a:off x="12931775" y="1787525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133"/>
              <p:cNvSpPr>
                <a:spLocks/>
              </p:cNvSpPr>
              <p:nvPr userDrawn="1"/>
            </p:nvSpPr>
            <p:spPr bwMode="auto">
              <a:xfrm>
                <a:off x="11399838" y="26416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135"/>
              <p:cNvSpPr>
                <a:spLocks/>
              </p:cNvSpPr>
              <p:nvPr userDrawn="1"/>
            </p:nvSpPr>
            <p:spPr bwMode="auto">
              <a:xfrm>
                <a:off x="13706475" y="26384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136"/>
              <p:cNvSpPr>
                <a:spLocks/>
              </p:cNvSpPr>
              <p:nvPr userDrawn="1"/>
            </p:nvSpPr>
            <p:spPr bwMode="auto">
              <a:xfrm>
                <a:off x="12931775" y="3497263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138"/>
              <p:cNvSpPr>
                <a:spLocks/>
              </p:cNvSpPr>
              <p:nvPr userDrawn="1"/>
            </p:nvSpPr>
            <p:spPr bwMode="auto">
              <a:xfrm>
                <a:off x="13706475" y="52070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139"/>
              <p:cNvSpPr>
                <a:spLocks/>
              </p:cNvSpPr>
              <p:nvPr userDrawn="1"/>
            </p:nvSpPr>
            <p:spPr bwMode="auto">
              <a:xfrm>
                <a:off x="12941300" y="4784725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Freeform 140"/>
              <p:cNvSpPr>
                <a:spLocks/>
              </p:cNvSpPr>
              <p:nvPr userDrawn="1"/>
            </p:nvSpPr>
            <p:spPr bwMode="auto">
              <a:xfrm>
                <a:off x="14463713" y="3498850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142"/>
              <p:cNvSpPr>
                <a:spLocks/>
              </p:cNvSpPr>
              <p:nvPr userDrawn="1"/>
            </p:nvSpPr>
            <p:spPr bwMode="auto">
              <a:xfrm>
                <a:off x="144637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37" name="그룹 436"/>
          <p:cNvGrpSpPr/>
          <p:nvPr userDrawn="1"/>
        </p:nvGrpSpPr>
        <p:grpSpPr>
          <a:xfrm>
            <a:off x="6448337" y="1238250"/>
            <a:ext cx="1532353" cy="1703074"/>
            <a:chOff x="10533620" y="3490358"/>
            <a:chExt cx="1537296" cy="1708568"/>
          </a:xfrm>
        </p:grpSpPr>
        <p:sp>
          <p:nvSpPr>
            <p:cNvPr id="432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4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5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0" name="그룹 449"/>
          <p:cNvGrpSpPr/>
          <p:nvPr userDrawn="1"/>
        </p:nvGrpSpPr>
        <p:grpSpPr>
          <a:xfrm>
            <a:off x="4916996" y="2514327"/>
            <a:ext cx="1557338" cy="2595563"/>
            <a:chOff x="10966450" y="2647950"/>
            <a:chExt cx="1557338" cy="2595563"/>
          </a:xfrm>
        </p:grpSpPr>
        <p:sp>
          <p:nvSpPr>
            <p:cNvPr id="451" name="Freeform 267"/>
            <p:cNvSpPr>
              <a:spLocks/>
            </p:cNvSpPr>
            <p:nvPr/>
          </p:nvSpPr>
          <p:spPr bwMode="auto">
            <a:xfrm>
              <a:off x="10966450" y="2647950"/>
              <a:ext cx="1557338" cy="2595563"/>
            </a:xfrm>
            <a:custGeom>
              <a:avLst/>
              <a:gdLst>
                <a:gd name="T0" fmla="*/ 978 w 981"/>
                <a:gd name="T1" fmla="*/ 550 h 1635"/>
                <a:gd name="T2" fmla="*/ 674 w 981"/>
                <a:gd name="T3" fmla="*/ 376 h 1635"/>
                <a:gd name="T4" fmla="*/ 490 w 981"/>
                <a:gd name="T5" fmla="*/ 275 h 1635"/>
                <a:gd name="T6" fmla="*/ 0 w 981"/>
                <a:gd name="T7" fmla="*/ 67 h 1635"/>
                <a:gd name="T8" fmla="*/ 0 w 981"/>
                <a:gd name="T9" fmla="*/ 136 h 1635"/>
                <a:gd name="T10" fmla="*/ 0 w 981"/>
                <a:gd name="T11" fmla="*/ 203 h 1635"/>
                <a:gd name="T12" fmla="*/ 0 w 981"/>
                <a:gd name="T13" fmla="*/ 204 h 1635"/>
                <a:gd name="T14" fmla="*/ 0 w 981"/>
                <a:gd name="T15" fmla="*/ 272 h 1635"/>
                <a:gd name="T16" fmla="*/ 0 w 981"/>
                <a:gd name="T17" fmla="*/ 340 h 1635"/>
                <a:gd name="T18" fmla="*/ 0 w 981"/>
                <a:gd name="T19" fmla="*/ 408 h 1635"/>
                <a:gd name="T20" fmla="*/ 0 w 981"/>
                <a:gd name="T21" fmla="*/ 476 h 1635"/>
                <a:gd name="T22" fmla="*/ 0 w 981"/>
                <a:gd name="T23" fmla="*/ 476 h 1635"/>
                <a:gd name="T24" fmla="*/ 0 w 981"/>
                <a:gd name="T25" fmla="*/ 544 h 1635"/>
                <a:gd name="T26" fmla="*/ 3 w 981"/>
                <a:gd name="T27" fmla="*/ 545 h 1635"/>
                <a:gd name="T28" fmla="*/ 0 w 981"/>
                <a:gd name="T29" fmla="*/ 547 h 1635"/>
                <a:gd name="T30" fmla="*/ 0 w 981"/>
                <a:gd name="T31" fmla="*/ 615 h 1635"/>
                <a:gd name="T32" fmla="*/ 0 w 981"/>
                <a:gd name="T33" fmla="*/ 683 h 1635"/>
                <a:gd name="T34" fmla="*/ 0 w 981"/>
                <a:gd name="T35" fmla="*/ 751 h 1635"/>
                <a:gd name="T36" fmla="*/ 0 w 981"/>
                <a:gd name="T37" fmla="*/ 751 h 1635"/>
                <a:gd name="T38" fmla="*/ 0 w 981"/>
                <a:gd name="T39" fmla="*/ 820 h 1635"/>
                <a:gd name="T40" fmla="*/ 0 w 981"/>
                <a:gd name="T41" fmla="*/ 888 h 1635"/>
                <a:gd name="T42" fmla="*/ 0 w 981"/>
                <a:gd name="T43" fmla="*/ 956 h 1635"/>
                <a:gd name="T44" fmla="*/ 0 w 981"/>
                <a:gd name="T45" fmla="*/ 1024 h 1635"/>
                <a:gd name="T46" fmla="*/ 0 w 981"/>
                <a:gd name="T47" fmla="*/ 1024 h 1635"/>
                <a:gd name="T48" fmla="*/ 0 w 981"/>
                <a:gd name="T49" fmla="*/ 1092 h 1635"/>
                <a:gd name="T50" fmla="*/ 61 w 981"/>
                <a:gd name="T51" fmla="*/ 1125 h 1635"/>
                <a:gd name="T52" fmla="*/ 62 w 981"/>
                <a:gd name="T53" fmla="*/ 1127 h 1635"/>
                <a:gd name="T54" fmla="*/ 123 w 981"/>
                <a:gd name="T55" fmla="*/ 1160 h 1635"/>
                <a:gd name="T56" fmla="*/ 185 w 981"/>
                <a:gd name="T57" fmla="*/ 1195 h 1635"/>
                <a:gd name="T58" fmla="*/ 246 w 981"/>
                <a:gd name="T59" fmla="*/ 1228 h 1635"/>
                <a:gd name="T60" fmla="*/ 300 w 981"/>
                <a:gd name="T61" fmla="*/ 1259 h 1635"/>
                <a:gd name="T62" fmla="*/ 491 w 981"/>
                <a:gd name="T63" fmla="*/ 1364 h 1635"/>
                <a:gd name="T64" fmla="*/ 549 w 981"/>
                <a:gd name="T65" fmla="*/ 1396 h 1635"/>
                <a:gd name="T66" fmla="*/ 549 w 981"/>
                <a:gd name="T67" fmla="*/ 1396 h 1635"/>
                <a:gd name="T68" fmla="*/ 610 w 981"/>
                <a:gd name="T69" fmla="*/ 1429 h 1635"/>
                <a:gd name="T70" fmla="*/ 673 w 981"/>
                <a:gd name="T71" fmla="*/ 1464 h 1635"/>
                <a:gd name="T72" fmla="*/ 734 w 981"/>
                <a:gd name="T73" fmla="*/ 1497 h 1635"/>
                <a:gd name="T74" fmla="*/ 795 w 981"/>
                <a:gd name="T75" fmla="*/ 1532 h 1635"/>
                <a:gd name="T76" fmla="*/ 856 w 981"/>
                <a:gd name="T77" fmla="*/ 1567 h 1635"/>
                <a:gd name="T78" fmla="*/ 884 w 981"/>
                <a:gd name="T79" fmla="*/ 1582 h 1635"/>
                <a:gd name="T80" fmla="*/ 978 w 981"/>
                <a:gd name="T81" fmla="*/ 1635 h 1635"/>
                <a:gd name="T82" fmla="*/ 978 w 981"/>
                <a:gd name="T83" fmla="*/ 759 h 1635"/>
                <a:gd name="T84" fmla="*/ 978 w 981"/>
                <a:gd name="T85" fmla="*/ 550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81" h="1635">
                  <a:moveTo>
                    <a:pt x="978" y="550"/>
                  </a:moveTo>
                  <a:lnTo>
                    <a:pt x="978" y="550"/>
                  </a:lnTo>
                  <a:lnTo>
                    <a:pt x="936" y="526"/>
                  </a:lnTo>
                  <a:lnTo>
                    <a:pt x="674" y="376"/>
                  </a:lnTo>
                  <a:lnTo>
                    <a:pt x="673" y="378"/>
                  </a:lnTo>
                  <a:lnTo>
                    <a:pt x="490" y="275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1" y="545"/>
                  </a:lnTo>
                  <a:lnTo>
                    <a:pt x="3" y="545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83"/>
                  </a:lnTo>
                  <a:lnTo>
                    <a:pt x="0" y="683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819"/>
                  </a:lnTo>
                  <a:lnTo>
                    <a:pt x="0" y="820"/>
                  </a:lnTo>
                  <a:lnTo>
                    <a:pt x="0" y="887"/>
                  </a:lnTo>
                  <a:lnTo>
                    <a:pt x="0" y="888"/>
                  </a:lnTo>
                  <a:lnTo>
                    <a:pt x="0" y="888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1" y="1092"/>
                  </a:lnTo>
                  <a:lnTo>
                    <a:pt x="61" y="1125"/>
                  </a:lnTo>
                  <a:lnTo>
                    <a:pt x="62" y="1127"/>
                  </a:lnTo>
                  <a:lnTo>
                    <a:pt x="62" y="1127"/>
                  </a:lnTo>
                  <a:lnTo>
                    <a:pt x="123" y="1160"/>
                  </a:lnTo>
                  <a:lnTo>
                    <a:pt x="123" y="1160"/>
                  </a:lnTo>
                  <a:lnTo>
                    <a:pt x="185" y="1195"/>
                  </a:lnTo>
                  <a:lnTo>
                    <a:pt x="185" y="1195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300" y="1259"/>
                  </a:lnTo>
                  <a:lnTo>
                    <a:pt x="491" y="1364"/>
                  </a:lnTo>
                  <a:lnTo>
                    <a:pt x="491" y="1364"/>
                  </a:lnTo>
                  <a:lnTo>
                    <a:pt x="493" y="1364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610" y="1429"/>
                  </a:lnTo>
                  <a:lnTo>
                    <a:pt x="610" y="1429"/>
                  </a:lnTo>
                  <a:lnTo>
                    <a:pt x="671" y="1464"/>
                  </a:lnTo>
                  <a:lnTo>
                    <a:pt x="673" y="1464"/>
                  </a:lnTo>
                  <a:lnTo>
                    <a:pt x="733" y="1497"/>
                  </a:lnTo>
                  <a:lnTo>
                    <a:pt x="734" y="1497"/>
                  </a:lnTo>
                  <a:lnTo>
                    <a:pt x="734" y="1499"/>
                  </a:lnTo>
                  <a:lnTo>
                    <a:pt x="795" y="1532"/>
                  </a:lnTo>
                  <a:lnTo>
                    <a:pt x="795" y="1532"/>
                  </a:lnTo>
                  <a:lnTo>
                    <a:pt x="856" y="1567"/>
                  </a:lnTo>
                  <a:lnTo>
                    <a:pt x="856" y="1567"/>
                  </a:lnTo>
                  <a:lnTo>
                    <a:pt x="884" y="1582"/>
                  </a:lnTo>
                  <a:lnTo>
                    <a:pt x="978" y="1635"/>
                  </a:lnTo>
                  <a:lnTo>
                    <a:pt x="978" y="1635"/>
                  </a:lnTo>
                  <a:lnTo>
                    <a:pt x="978" y="1089"/>
                  </a:lnTo>
                  <a:lnTo>
                    <a:pt x="978" y="759"/>
                  </a:lnTo>
                  <a:lnTo>
                    <a:pt x="981" y="551"/>
                  </a:lnTo>
                  <a:lnTo>
                    <a:pt x="978" y="550"/>
                  </a:lnTo>
                  <a:close/>
                </a:path>
              </a:pathLst>
            </a:custGeom>
            <a:solidFill>
              <a:srgbClr val="F6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2" name="Freeform 268"/>
            <p:cNvSpPr>
              <a:spLocks/>
            </p:cNvSpPr>
            <p:nvPr/>
          </p:nvSpPr>
          <p:spPr bwMode="auto">
            <a:xfrm>
              <a:off x="11044238" y="2776538"/>
              <a:ext cx="1400175" cy="2336800"/>
            </a:xfrm>
            <a:custGeom>
              <a:avLst/>
              <a:gdLst>
                <a:gd name="T0" fmla="*/ 881 w 882"/>
                <a:gd name="T1" fmla="*/ 498 h 1472"/>
                <a:gd name="T2" fmla="*/ 881 w 882"/>
                <a:gd name="T3" fmla="*/ 498 h 1472"/>
                <a:gd name="T4" fmla="*/ 881 w 882"/>
                <a:gd name="T5" fmla="*/ 498 h 1472"/>
                <a:gd name="T6" fmla="*/ 881 w 882"/>
                <a:gd name="T7" fmla="*/ 496 h 1472"/>
                <a:gd name="T8" fmla="*/ 881 w 882"/>
                <a:gd name="T9" fmla="*/ 496 h 1472"/>
                <a:gd name="T10" fmla="*/ 881 w 882"/>
                <a:gd name="T11" fmla="*/ 495 h 1472"/>
                <a:gd name="T12" fmla="*/ 878 w 882"/>
                <a:gd name="T13" fmla="*/ 492 h 1472"/>
                <a:gd name="T14" fmla="*/ 804 w 882"/>
                <a:gd name="T15" fmla="*/ 452 h 1472"/>
                <a:gd name="T16" fmla="*/ 777 w 882"/>
                <a:gd name="T17" fmla="*/ 435 h 1472"/>
                <a:gd name="T18" fmla="*/ 721 w 882"/>
                <a:gd name="T19" fmla="*/ 403 h 1472"/>
                <a:gd name="T20" fmla="*/ 720 w 882"/>
                <a:gd name="T21" fmla="*/ 403 h 1472"/>
                <a:gd name="T22" fmla="*/ 442 w 882"/>
                <a:gd name="T23" fmla="*/ 248 h 1472"/>
                <a:gd name="T24" fmla="*/ 392 w 882"/>
                <a:gd name="T25" fmla="*/ 220 h 1472"/>
                <a:gd name="T26" fmla="*/ 0 w 882"/>
                <a:gd name="T27" fmla="*/ 0 h 1472"/>
                <a:gd name="T28" fmla="*/ 0 w 882"/>
                <a:gd name="T29" fmla="*/ 438 h 1472"/>
                <a:gd name="T30" fmla="*/ 0 w 882"/>
                <a:gd name="T31" fmla="*/ 495 h 1472"/>
                <a:gd name="T32" fmla="*/ 0 w 882"/>
                <a:gd name="T33" fmla="*/ 981 h 1472"/>
                <a:gd name="T34" fmla="*/ 0 w 882"/>
                <a:gd name="T35" fmla="*/ 985 h 1472"/>
                <a:gd name="T36" fmla="*/ 442 w 882"/>
                <a:gd name="T37" fmla="*/ 1229 h 1472"/>
                <a:gd name="T38" fmla="*/ 491 w 882"/>
                <a:gd name="T39" fmla="*/ 1257 h 1472"/>
                <a:gd name="T40" fmla="*/ 881 w 882"/>
                <a:gd name="T41" fmla="*/ 1472 h 1472"/>
                <a:gd name="T42" fmla="*/ 881 w 882"/>
                <a:gd name="T43" fmla="*/ 1039 h 1472"/>
                <a:gd name="T44" fmla="*/ 881 w 882"/>
                <a:gd name="T45" fmla="*/ 982 h 1472"/>
                <a:gd name="T46" fmla="*/ 881 w 882"/>
                <a:gd name="T47" fmla="*/ 519 h 1472"/>
                <a:gd name="T48" fmla="*/ 882 w 882"/>
                <a:gd name="T49" fmla="*/ 498 h 1472"/>
                <a:gd name="T50" fmla="*/ 881 w 882"/>
                <a:gd name="T51" fmla="*/ 498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2" h="1472">
                  <a:moveTo>
                    <a:pt x="881" y="498"/>
                  </a:moveTo>
                  <a:lnTo>
                    <a:pt x="881" y="498"/>
                  </a:lnTo>
                  <a:lnTo>
                    <a:pt x="881" y="498"/>
                  </a:lnTo>
                  <a:lnTo>
                    <a:pt x="881" y="496"/>
                  </a:lnTo>
                  <a:lnTo>
                    <a:pt x="881" y="496"/>
                  </a:lnTo>
                  <a:lnTo>
                    <a:pt x="881" y="495"/>
                  </a:lnTo>
                  <a:lnTo>
                    <a:pt x="878" y="492"/>
                  </a:lnTo>
                  <a:lnTo>
                    <a:pt x="804" y="452"/>
                  </a:lnTo>
                  <a:lnTo>
                    <a:pt x="777" y="435"/>
                  </a:lnTo>
                  <a:lnTo>
                    <a:pt x="721" y="403"/>
                  </a:lnTo>
                  <a:lnTo>
                    <a:pt x="720" y="403"/>
                  </a:lnTo>
                  <a:lnTo>
                    <a:pt x="442" y="248"/>
                  </a:lnTo>
                  <a:lnTo>
                    <a:pt x="392" y="220"/>
                  </a:lnTo>
                  <a:lnTo>
                    <a:pt x="0" y="0"/>
                  </a:lnTo>
                  <a:lnTo>
                    <a:pt x="0" y="438"/>
                  </a:lnTo>
                  <a:lnTo>
                    <a:pt x="0" y="495"/>
                  </a:lnTo>
                  <a:lnTo>
                    <a:pt x="0" y="981"/>
                  </a:lnTo>
                  <a:lnTo>
                    <a:pt x="0" y="985"/>
                  </a:lnTo>
                  <a:lnTo>
                    <a:pt x="442" y="1229"/>
                  </a:lnTo>
                  <a:lnTo>
                    <a:pt x="491" y="1257"/>
                  </a:lnTo>
                  <a:lnTo>
                    <a:pt x="881" y="1472"/>
                  </a:lnTo>
                  <a:lnTo>
                    <a:pt x="881" y="1039"/>
                  </a:lnTo>
                  <a:lnTo>
                    <a:pt x="881" y="982"/>
                  </a:lnTo>
                  <a:lnTo>
                    <a:pt x="881" y="519"/>
                  </a:lnTo>
                  <a:lnTo>
                    <a:pt x="882" y="498"/>
                  </a:lnTo>
                  <a:lnTo>
                    <a:pt x="881" y="498"/>
                  </a:lnTo>
                  <a:close/>
                </a:path>
              </a:pathLst>
            </a:custGeom>
            <a:solidFill>
              <a:srgbClr val="FA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3" name="그룹 452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D04D6F">
              <a:alpha val="29804"/>
            </a:srgbClr>
          </a:solidFill>
        </p:grpSpPr>
        <p:sp>
          <p:nvSpPr>
            <p:cNvPr id="454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5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6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7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8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4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5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6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7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8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9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0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6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7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4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1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7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8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5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2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8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9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6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3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0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1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355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42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579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4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641579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rgbClr val="999999">
                    <a:alpha val="50000"/>
                  </a:srgb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544" name="그룹 543"/>
          <p:cNvGrpSpPr/>
          <p:nvPr userDrawn="1"/>
        </p:nvGrpSpPr>
        <p:grpSpPr>
          <a:xfrm>
            <a:off x="6448337" y="3801740"/>
            <a:ext cx="1532353" cy="1703074"/>
            <a:chOff x="10533620" y="3490358"/>
            <a:chExt cx="1537296" cy="1708568"/>
          </a:xfrm>
        </p:grpSpPr>
        <p:sp>
          <p:nvSpPr>
            <p:cNvPr id="545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7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50" name="그룹 549"/>
          <p:cNvGrpSpPr/>
          <p:nvPr userDrawn="1"/>
        </p:nvGrpSpPr>
        <p:grpSpPr>
          <a:xfrm>
            <a:off x="7978687" y="3801740"/>
            <a:ext cx="1532353" cy="1703074"/>
            <a:chOff x="10533620" y="3490358"/>
            <a:chExt cx="1537296" cy="1708568"/>
          </a:xfrm>
        </p:grpSpPr>
        <p:sp>
          <p:nvSpPr>
            <p:cNvPr id="551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4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56" name="그림 5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80" y="5835009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4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15552" y="-65113"/>
            <a:ext cx="10007278" cy="6923113"/>
            <a:chOff x="-15552" y="-65113"/>
            <a:chExt cx="10007278" cy="6923113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gradFill flip="none" rotWithShape="1">
              <a:gsLst>
                <a:gs pos="51000">
                  <a:srgbClr val="D04D6F"/>
                </a:gs>
                <a:gs pos="100000">
                  <a:srgbClr val="453C5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 userDrawn="1"/>
          </p:nvGrpSpPr>
          <p:grpSpPr>
            <a:xfrm>
              <a:off x="-7620" y="2011387"/>
              <a:ext cx="9999346" cy="4846613"/>
              <a:chOff x="-1588" y="1030288"/>
              <a:chExt cx="9904413" cy="4800600"/>
            </a:xfrm>
          </p:grpSpPr>
          <p:sp>
            <p:nvSpPr>
              <p:cNvPr id="47" name="Freeform 122"/>
              <p:cNvSpPr>
                <a:spLocks noEditPoints="1"/>
              </p:cNvSpPr>
              <p:nvPr/>
            </p:nvSpPr>
            <p:spPr bwMode="auto">
              <a:xfrm>
                <a:off x="-1588" y="1392238"/>
                <a:ext cx="9904413" cy="4438650"/>
              </a:xfrm>
              <a:custGeom>
                <a:avLst/>
                <a:gdLst>
                  <a:gd name="T0" fmla="*/ 3998 w 3999"/>
                  <a:gd name="T1" fmla="*/ 1004 h 1791"/>
                  <a:gd name="T2" fmla="*/ 3607 w 3999"/>
                  <a:gd name="T3" fmla="*/ 1004 h 1791"/>
                  <a:gd name="T4" fmla="*/ 3629 w 3999"/>
                  <a:gd name="T5" fmla="*/ 816 h 1791"/>
                  <a:gd name="T6" fmla="*/ 2812 w 3999"/>
                  <a:gd name="T7" fmla="*/ 0 h 1791"/>
                  <a:gd name="T8" fmla="*/ 1995 w 3999"/>
                  <a:gd name="T9" fmla="*/ 816 h 1791"/>
                  <a:gd name="T10" fmla="*/ 2017 w 3999"/>
                  <a:gd name="T11" fmla="*/ 1004 h 1791"/>
                  <a:gd name="T12" fmla="*/ 0 w 3999"/>
                  <a:gd name="T13" fmla="*/ 1004 h 1791"/>
                  <a:gd name="T14" fmla="*/ 0 w 3999"/>
                  <a:gd name="T15" fmla="*/ 1791 h 1791"/>
                  <a:gd name="T16" fmla="*/ 3998 w 3999"/>
                  <a:gd name="T17" fmla="*/ 1791 h 1791"/>
                  <a:gd name="T18" fmla="*/ 3999 w 3999"/>
                  <a:gd name="T19" fmla="*/ 1791 h 1791"/>
                  <a:gd name="T20" fmla="*/ 3999 w 3999"/>
                  <a:gd name="T21" fmla="*/ 1004 h 1791"/>
                  <a:gd name="T22" fmla="*/ 3998 w 3999"/>
                  <a:gd name="T23" fmla="*/ 1004 h 1791"/>
                  <a:gd name="T24" fmla="*/ 2003 w 3999"/>
                  <a:gd name="T25" fmla="*/ 816 h 1791"/>
                  <a:gd name="T26" fmla="*/ 2240 w 3999"/>
                  <a:gd name="T27" fmla="*/ 244 h 1791"/>
                  <a:gd name="T28" fmla="*/ 2812 w 3999"/>
                  <a:gd name="T29" fmla="*/ 7 h 1791"/>
                  <a:gd name="T30" fmla="*/ 3384 w 3999"/>
                  <a:gd name="T31" fmla="*/ 244 h 1791"/>
                  <a:gd name="T32" fmla="*/ 3621 w 3999"/>
                  <a:gd name="T33" fmla="*/ 816 h 1791"/>
                  <a:gd name="T34" fmla="*/ 3599 w 3999"/>
                  <a:gd name="T35" fmla="*/ 1004 h 1791"/>
                  <a:gd name="T36" fmla="*/ 3516 w 3999"/>
                  <a:gd name="T37" fmla="*/ 1004 h 1791"/>
                  <a:gd name="T38" fmla="*/ 3540 w 3999"/>
                  <a:gd name="T39" fmla="*/ 816 h 1791"/>
                  <a:gd name="T40" fmla="*/ 2812 w 3999"/>
                  <a:gd name="T41" fmla="*/ 88 h 1791"/>
                  <a:gd name="T42" fmla="*/ 2084 w 3999"/>
                  <a:gd name="T43" fmla="*/ 816 h 1791"/>
                  <a:gd name="T44" fmla="*/ 2108 w 3999"/>
                  <a:gd name="T45" fmla="*/ 1004 h 1791"/>
                  <a:gd name="T46" fmla="*/ 2025 w 3999"/>
                  <a:gd name="T47" fmla="*/ 1004 h 1791"/>
                  <a:gd name="T48" fmla="*/ 2003 w 3999"/>
                  <a:gd name="T49" fmla="*/ 816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99" h="1791">
                    <a:moveTo>
                      <a:pt x="3998" y="1004"/>
                    </a:moveTo>
                    <a:cubicBezTo>
                      <a:pt x="3607" y="1004"/>
                      <a:pt x="3607" y="1004"/>
                      <a:pt x="3607" y="1004"/>
                    </a:cubicBezTo>
                    <a:cubicBezTo>
                      <a:pt x="3621" y="944"/>
                      <a:pt x="3629" y="881"/>
                      <a:pt x="3629" y="816"/>
                    </a:cubicBezTo>
                    <a:cubicBezTo>
                      <a:pt x="3629" y="365"/>
                      <a:pt x="3263" y="0"/>
                      <a:pt x="2812" y="0"/>
                    </a:cubicBezTo>
                    <a:cubicBezTo>
                      <a:pt x="2361" y="0"/>
                      <a:pt x="1995" y="365"/>
                      <a:pt x="1995" y="816"/>
                    </a:cubicBezTo>
                    <a:cubicBezTo>
                      <a:pt x="1995" y="881"/>
                      <a:pt x="2003" y="944"/>
                      <a:pt x="2017" y="1004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0" y="1791"/>
                      <a:pt x="0" y="1791"/>
                      <a:pt x="0" y="1791"/>
                    </a:cubicBezTo>
                    <a:cubicBezTo>
                      <a:pt x="3998" y="1791"/>
                      <a:pt x="3998" y="1791"/>
                      <a:pt x="3998" y="1791"/>
                    </a:cubicBezTo>
                    <a:cubicBezTo>
                      <a:pt x="3999" y="1791"/>
                      <a:pt x="3999" y="1791"/>
                      <a:pt x="3999" y="1791"/>
                    </a:cubicBezTo>
                    <a:cubicBezTo>
                      <a:pt x="3999" y="1004"/>
                      <a:pt x="3999" y="1004"/>
                      <a:pt x="3999" y="1004"/>
                    </a:cubicBezTo>
                    <a:lnTo>
                      <a:pt x="3998" y="1004"/>
                    </a:lnTo>
                    <a:close/>
                    <a:moveTo>
                      <a:pt x="2003" y="816"/>
                    </a:moveTo>
                    <a:cubicBezTo>
                      <a:pt x="2003" y="593"/>
                      <a:pt x="2093" y="391"/>
                      <a:pt x="2240" y="244"/>
                    </a:cubicBezTo>
                    <a:cubicBezTo>
                      <a:pt x="2386" y="98"/>
                      <a:pt x="2588" y="7"/>
                      <a:pt x="2812" y="7"/>
                    </a:cubicBezTo>
                    <a:cubicBezTo>
                      <a:pt x="3035" y="7"/>
                      <a:pt x="3237" y="98"/>
                      <a:pt x="3384" y="244"/>
                    </a:cubicBezTo>
                    <a:cubicBezTo>
                      <a:pt x="3530" y="391"/>
                      <a:pt x="3621" y="593"/>
                      <a:pt x="3621" y="816"/>
                    </a:cubicBezTo>
                    <a:cubicBezTo>
                      <a:pt x="3621" y="881"/>
                      <a:pt x="3613" y="944"/>
                      <a:pt x="3599" y="1004"/>
                    </a:cubicBezTo>
                    <a:cubicBezTo>
                      <a:pt x="3516" y="1004"/>
                      <a:pt x="3516" y="1004"/>
                      <a:pt x="3516" y="1004"/>
                    </a:cubicBezTo>
                    <a:cubicBezTo>
                      <a:pt x="3532" y="944"/>
                      <a:pt x="3540" y="881"/>
                      <a:pt x="3540" y="816"/>
                    </a:cubicBezTo>
                    <a:cubicBezTo>
                      <a:pt x="3540" y="414"/>
                      <a:pt x="3214" y="88"/>
                      <a:pt x="2812" y="88"/>
                    </a:cubicBezTo>
                    <a:cubicBezTo>
                      <a:pt x="2410" y="88"/>
                      <a:pt x="2084" y="414"/>
                      <a:pt x="2084" y="816"/>
                    </a:cubicBezTo>
                    <a:cubicBezTo>
                      <a:pt x="2084" y="881"/>
                      <a:pt x="2092" y="944"/>
                      <a:pt x="2108" y="1004"/>
                    </a:cubicBezTo>
                    <a:cubicBezTo>
                      <a:pt x="2025" y="1004"/>
                      <a:pt x="2025" y="1004"/>
                      <a:pt x="2025" y="1004"/>
                    </a:cubicBezTo>
                    <a:cubicBezTo>
                      <a:pt x="2010" y="944"/>
                      <a:pt x="2003" y="881"/>
                      <a:pt x="2003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23"/>
              <p:cNvSpPr>
                <a:spLocks/>
              </p:cNvSpPr>
              <p:nvPr/>
            </p:nvSpPr>
            <p:spPr bwMode="auto">
              <a:xfrm>
                <a:off x="6962775" y="1030288"/>
                <a:ext cx="2382838" cy="2384425"/>
              </a:xfrm>
              <a:custGeom>
                <a:avLst/>
                <a:gdLst>
                  <a:gd name="T0" fmla="*/ 732 w 962"/>
                  <a:gd name="T1" fmla="*/ 469 h 962"/>
                  <a:gd name="T2" fmla="*/ 843 w 962"/>
                  <a:gd name="T3" fmla="*/ 700 h 962"/>
                  <a:gd name="T4" fmla="*/ 883 w 962"/>
                  <a:gd name="T5" fmla="*/ 962 h 962"/>
                  <a:gd name="T6" fmla="*/ 883 w 962"/>
                  <a:gd name="T7" fmla="*/ 962 h 962"/>
                  <a:gd name="T8" fmla="*/ 962 w 962"/>
                  <a:gd name="T9" fmla="*/ 962 h 962"/>
                  <a:gd name="T10" fmla="*/ 962 w 962"/>
                  <a:gd name="T11" fmla="*/ 962 h 962"/>
                  <a:gd name="T12" fmla="*/ 886 w 962"/>
                  <a:gd name="T13" fmla="*/ 588 h 962"/>
                  <a:gd name="T14" fmla="*/ 538 w 962"/>
                  <a:gd name="T15" fmla="*/ 165 h 962"/>
                  <a:gd name="T16" fmla="*/ 286 w 962"/>
                  <a:gd name="T17" fmla="*/ 44 h 962"/>
                  <a:gd name="T18" fmla="*/ 0 w 962"/>
                  <a:gd name="T19" fmla="*/ 0 h 962"/>
                  <a:gd name="T20" fmla="*/ 0 w 962"/>
                  <a:gd name="T21" fmla="*/ 79 h 962"/>
                  <a:gd name="T22" fmla="*/ 344 w 962"/>
                  <a:gd name="T23" fmla="*/ 148 h 962"/>
                  <a:gd name="T24" fmla="*/ 732 w 962"/>
                  <a:gd name="T25" fmla="*/ 469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2" h="962">
                    <a:moveTo>
                      <a:pt x="732" y="469"/>
                    </a:moveTo>
                    <a:cubicBezTo>
                      <a:pt x="780" y="539"/>
                      <a:pt x="818" y="617"/>
                      <a:pt x="843" y="700"/>
                    </a:cubicBezTo>
                    <a:cubicBezTo>
                      <a:pt x="869" y="783"/>
                      <a:pt x="883" y="871"/>
                      <a:pt x="883" y="962"/>
                    </a:cubicBezTo>
                    <a:cubicBezTo>
                      <a:pt x="883" y="962"/>
                      <a:pt x="883" y="962"/>
                      <a:pt x="883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830"/>
                      <a:pt x="935" y="703"/>
                      <a:pt x="886" y="588"/>
                    </a:cubicBezTo>
                    <a:cubicBezTo>
                      <a:pt x="813" y="415"/>
                      <a:pt x="691" y="268"/>
                      <a:pt x="538" y="165"/>
                    </a:cubicBezTo>
                    <a:cubicBezTo>
                      <a:pt x="461" y="113"/>
                      <a:pt x="376" y="72"/>
                      <a:pt x="286" y="44"/>
                    </a:cubicBezTo>
                    <a:cubicBezTo>
                      <a:pt x="195" y="16"/>
                      <a:pt x="99" y="0"/>
                      <a:pt x="0" y="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22" y="79"/>
                      <a:pt x="238" y="104"/>
                      <a:pt x="344" y="148"/>
                    </a:cubicBezTo>
                    <a:cubicBezTo>
                      <a:pt x="502" y="216"/>
                      <a:pt x="637" y="328"/>
                      <a:pt x="732" y="4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277048" y="18256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511748" y="3746475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-15552" y="836712"/>
              <a:ext cx="1624013" cy="1620838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24508" y="-11658"/>
              <a:ext cx="1568450" cy="1568450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9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452500" y="6329645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DIGITAL</a:t>
            </a:r>
            <a:r>
              <a:rPr lang="en-US" altLang="ko-KR" sz="1200" baseline="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2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ED5F1-BC29-4BDB-853A-83B86D7A75D6}" type="datetime1">
              <a:rPr lang="ko-KR" altLang="en-US" smtClean="0"/>
              <a:t>2018. 8. 29.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0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762" r:id="rId2"/>
    <p:sldLayoutId id="2147483867" r:id="rId3"/>
    <p:sldLayoutId id="2147483868" r:id="rId4"/>
    <p:sldLayoutId id="2147483918" r:id="rId5"/>
    <p:sldLayoutId id="2147483920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708D-2AE4-43A8-9882-694B2FB0FA6A}" type="datetime1">
              <a:rPr lang="ko-KR" altLang="en-US" smtClean="0"/>
              <a:t>2018. 8. 29.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6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22" r:id="rId3"/>
    <p:sldLayoutId id="2147483923" r:id="rId4"/>
    <p:sldLayoutId id="2147483928" r:id="rId5"/>
    <p:sldLayoutId id="2147483929" r:id="rId6"/>
    <p:sldLayoutId id="2147483935" r:id="rId7"/>
    <p:sldLayoutId id="2147483938" r:id="rId8"/>
    <p:sldLayoutId id="2147483936" r:id="rId9"/>
    <p:sldLayoutId id="2147483937" r:id="rId10"/>
    <p:sldLayoutId id="2147483925" r:id="rId11"/>
    <p:sldLayoutId id="2147483926" r:id="rId12"/>
    <p:sldLayoutId id="2147483932" r:id="rId13"/>
    <p:sldLayoutId id="2147483933" r:id="rId14"/>
    <p:sldLayoutId id="2147483934" r:id="rId15"/>
    <p:sldLayoutId id="2147483927" r:id="rId16"/>
    <p:sldLayoutId id="2147483924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pinnaker.zcp-dtlabs.jp-tok.containers.mybluemix.net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7.png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8.png"/><Relationship Id="rId3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500" dirty="0" smtClean="0"/>
              <a:t>Spinnaker</a:t>
            </a:r>
            <a:r>
              <a:rPr lang="ko-KR" altLang="en-US" sz="3500" dirty="0" smtClean="0"/>
              <a:t>를 활용한 </a:t>
            </a:r>
            <a:endParaRPr lang="en-US" altLang="ko-KR" sz="3500" dirty="0" smtClean="0"/>
          </a:p>
          <a:p>
            <a:r>
              <a:rPr lang="ko-KR" altLang="en-US" sz="3500" dirty="0" smtClean="0"/>
              <a:t>배포 파이프라인 구성하기</a:t>
            </a:r>
            <a:endParaRPr lang="en-US" altLang="ko-KR" sz="3500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2018.08.29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3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란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Spinnaker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1. Spinnaker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733" y="1552144"/>
            <a:ext cx="316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영어 사전</a:t>
            </a:r>
            <a:r>
              <a:rPr kumimoji="1" lang="en-US" altLang="ko-KR" sz="1200" dirty="0">
                <a:latin typeface="Noto Sans" charset="0"/>
                <a:ea typeface="Noto Sans" charset="0"/>
                <a:cs typeface="Noto Sans" charset="0"/>
              </a:rPr>
              <a:t>&gt;</a:t>
            </a:r>
            <a:r>
              <a:rPr kumimoji="1"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경주용 요트에 추가로 다는 큰 돛</a:t>
            </a:r>
            <a:endParaRPr kumimoji="1" lang="ko-KR" altLang="en-US" sz="12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4" y="1853623"/>
            <a:ext cx="4291856" cy="2254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8" y="2544581"/>
            <a:ext cx="3810000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7156" y="4449581"/>
            <a:ext cx="513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" charset="0"/>
                <a:ea typeface="Noto Sans" charset="0"/>
                <a:cs typeface="Noto Sans" charset="0"/>
              </a:rPr>
              <a:t>continuous delivery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를 위한 </a:t>
            </a:r>
            <a:endParaRPr lang="en-US" altLang="ko-KR" sz="16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배포 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자동화 관리 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솔루션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란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Spinnaker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1. Spinnaker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72" y="1107717"/>
            <a:ext cx="5340252" cy="52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63" y="1034762"/>
            <a:ext cx="6816840" cy="5340196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/>
              <a:t>Spinnaker Architecture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What is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33989" y="6190292"/>
            <a:ext cx="20008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https://</a:t>
            </a:r>
            <a:r>
              <a:rPr kumimoji="1" lang="en-US" altLang="ko-KR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www.spinnaker.io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/reference/architecture/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70" y="3173190"/>
            <a:ext cx="19022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b="1" dirty="0" smtClean="0">
                <a:latin typeface="Noto Sans" charset="0"/>
                <a:ea typeface="Noto Sans" charset="0"/>
                <a:cs typeface="Noto Sans" charset="0"/>
              </a:rPr>
              <a:t>Halyard</a:t>
            </a:r>
            <a:endParaRPr kumimoji="1" lang="en-US" altLang="ko-KR" sz="900" b="1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설정 서비스</a:t>
            </a:r>
            <a:endParaRPr kumimoji="1" lang="en-US" altLang="ko-KR" sz="9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서비스의 생명주기를 관리</a:t>
            </a:r>
            <a:endParaRPr kumimoji="1" lang="en-US" altLang="ko-KR" sz="9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- Spinnaker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시작</a:t>
            </a:r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 업데이트</a:t>
            </a:r>
            <a:r>
              <a:rPr kumimoji="1" lang="en-US" altLang="ko-KR" sz="9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 롤백 시 </a:t>
            </a:r>
            <a:r>
              <a:rPr kumimoji="1" lang="ko-KR" altLang="en-US" sz="900" dirty="0" smtClean="0">
                <a:latin typeface="Noto Sans" charset="0"/>
                <a:ea typeface="Noto Sans" charset="0"/>
                <a:cs typeface="Noto Sans" charset="0"/>
              </a:rPr>
              <a:t>인터랙션</a:t>
            </a:r>
            <a:endParaRPr kumimoji="1" lang="en-US" altLang="ko-KR" sz="9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80318" y="1503767"/>
            <a:ext cx="190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Jenkins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 Travis CI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job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을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트리거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파이프라인에서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추가시 사용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7978" y="4504133"/>
            <a:ext cx="169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영구적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메타데이터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저장</a:t>
            </a:r>
            <a:endParaRPr kumimoji="1" lang="en-US" altLang="ko-KR" sz="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애플리케이션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파이프라인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프로젝트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노티피케이션 등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6622" y="3522354"/>
            <a:ext cx="291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engine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오케스트레이션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ad-hoc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명령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파이프라인 핸들링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3582" y="6043662"/>
            <a:ext cx="2694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Spinnaker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의 권한 서비스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계정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앱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 서비스 계정에 대한 접근 권한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권리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1334" y="5007386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Canary Analysis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18941" y="2918574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API G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ateway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7518" y="4977189"/>
            <a:ext cx="146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Bakery</a:t>
            </a:r>
          </a:p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Packer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를 감쌈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machine image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3757" y="142950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dashboard</a:t>
            </a:r>
          </a:p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800" dirty="0" err="1" smtClean="0">
                <a:latin typeface="Noto Sans" charset="0"/>
                <a:ea typeface="Noto Sans" charset="0"/>
                <a:cs typeface="Noto Sans" charset="0"/>
              </a:rPr>
              <a:t>broswer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-based UI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10832" y="5005021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클라우드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프로바이더에게 호출 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배포된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리소스에 대한 인덱싱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캐싱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49926" y="2434520"/>
            <a:ext cx="2576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Spinnaker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의 이벤트 버스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알림 </a:t>
            </a:r>
            <a:r>
              <a:rPr kumimoji="1" lang="ko-KR" altLang="en-US" sz="800" dirty="0">
                <a:latin typeface="Noto Sans" charset="0"/>
                <a:ea typeface="Noto Sans" charset="0"/>
                <a:cs typeface="Noto Sans" charset="0"/>
              </a:rPr>
              <a:t>보낼 때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사용 </a:t>
            </a:r>
            <a:r>
              <a:rPr kumimoji="1" lang="en-US" altLang="ko-KR" sz="800" dirty="0">
                <a:latin typeface="Noto Sans" charset="0"/>
                <a:ea typeface="Noto Sans" charset="0"/>
                <a:cs typeface="Noto Sans" charset="0"/>
              </a:rPr>
              <a:t>(e.g. slack, email, SMS)</a:t>
            </a:r>
          </a:p>
          <a:p>
            <a:pPr lvl="1"/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800" dirty="0" err="1" smtClean="0">
                <a:latin typeface="Noto Sans" charset="0"/>
                <a:ea typeface="Noto Sans" charset="0"/>
                <a:cs typeface="Noto Sans" charset="0"/>
              </a:rPr>
              <a:t>Github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800" dirty="0" err="1" smtClean="0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 incoming</a:t>
            </a:r>
            <a:endParaRPr kumimoji="1" lang="en-US" altLang="ko-KR" sz="8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9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Application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Management: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클라우드에 있는 리소스를 조회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관리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Spinnaker Concept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What is Spinnaker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1. Spinnaker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28464" y="1942646"/>
            <a:ext cx="4982586" cy="4206335"/>
            <a:chOff x="2504728" y="2009350"/>
            <a:chExt cx="4982586" cy="42063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728" y="2174509"/>
              <a:ext cx="4982586" cy="4041176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2762038" y="2009350"/>
              <a:ext cx="3527191" cy="2667583"/>
              <a:chOff x="2762038" y="2009350"/>
              <a:chExt cx="3527191" cy="266758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671629" y="2009350"/>
                <a:ext cx="97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900" b="1" dirty="0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Workload </a:t>
                </a:r>
              </a:p>
              <a:p>
                <a:pPr algn="ctr"/>
                <a:r>
                  <a:rPr kumimoji="1" lang="en-US" altLang="ko-KR" sz="900" b="1" dirty="0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(Deployment)</a:t>
                </a:r>
                <a:endParaRPr kumimoji="1" lang="ko-KR" altLang="en-US" sz="90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282973" y="3925250"/>
                <a:ext cx="10062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Service</a:t>
                </a:r>
                <a:endParaRPr kumimoji="1" lang="ko-KR" altLang="en-US" sz="105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762038" y="4446101"/>
                <a:ext cx="11439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 dirty="0" err="1" smtClean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NetworkPolices</a:t>
                </a:r>
                <a:endParaRPr kumimoji="1" lang="ko-KR" altLang="en-US" sz="90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772980" y="3529174"/>
                <a:ext cx="572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900" b="1" dirty="0">
                    <a:solidFill>
                      <a:schemeClr val="accent2"/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900" b="1" dirty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cxnSp>
            <p:nvCxnSpPr>
              <p:cNvPr id="28" name="직선 연결선 219"/>
              <p:cNvCxnSpPr/>
              <p:nvPr/>
            </p:nvCxnSpPr>
            <p:spPr>
              <a:xfrm>
                <a:off x="4985842" y="3320988"/>
                <a:ext cx="0" cy="251810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med" len="med"/>
                <a:tailEnd type="triangl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19"/>
              <p:cNvCxnSpPr>
                <a:stCxn id="9" idx="2"/>
                <a:endCxn id="76" idx="0"/>
              </p:cNvCxnSpPr>
              <p:nvPr/>
            </p:nvCxnSpPr>
            <p:spPr>
              <a:xfrm flipH="1">
                <a:off x="4153083" y="2378682"/>
                <a:ext cx="4600" cy="217580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med" len="med"/>
                <a:tailEnd type="triangl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4592960" y="2468965"/>
                <a:ext cx="827770" cy="852241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6437125" y="2750047"/>
            <a:ext cx="1830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50" b="1" dirty="0" err="1" smtClean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Labflix</a:t>
            </a:r>
            <a:r>
              <a:rPr kumimoji="1" lang="en-US" altLang="ko-KR" sz="1050" b="1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Application</a:t>
            </a:r>
            <a:endParaRPr kumimoji="1" lang="ko-KR" altLang="en-US" sz="1050" b="1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92456" y="2162527"/>
            <a:ext cx="1764196" cy="122027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448602" y="2529558"/>
            <a:ext cx="656433" cy="1958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221485" y="5712775"/>
            <a:ext cx="1446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smtClean="0">
                <a:latin typeface="Noto Sans" charset="0"/>
                <a:ea typeface="Noto Sans" charset="0"/>
                <a:cs typeface="Noto Sans" charset="0"/>
              </a:rPr>
              <a:t>*Kubernetes  </a:t>
            </a:r>
            <a:r>
              <a:rPr kumimoji="1" lang="ko-KR" altLang="en-US" sz="800" dirty="0" smtClean="0">
                <a:latin typeface="Noto Sans" charset="0"/>
                <a:ea typeface="Noto Sans" charset="0"/>
                <a:cs typeface="Noto Sans" charset="0"/>
              </a:rPr>
              <a:t>기준</a:t>
            </a:r>
            <a:endParaRPr kumimoji="1" lang="ko-KR" altLang="en-US" sz="8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4956652" y="2181387"/>
            <a:ext cx="4831685" cy="2533223"/>
            <a:chOff x="4903590" y="3050925"/>
            <a:chExt cx="4831685" cy="2533223"/>
          </a:xfrm>
        </p:grpSpPr>
        <p:sp>
          <p:nvSpPr>
            <p:cNvPr id="39" name="타원 38"/>
            <p:cNvSpPr/>
            <p:nvPr/>
          </p:nvSpPr>
          <p:spPr>
            <a:xfrm>
              <a:off x="5133020" y="3526665"/>
              <a:ext cx="4602255" cy="205748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5586718" y="4297236"/>
              <a:ext cx="827770" cy="787947"/>
              <a:chOff x="5745088" y="4448967"/>
              <a:chExt cx="827770" cy="852241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5780449" y="4571927"/>
                <a:ext cx="757048" cy="2011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 smtClean="0"/>
                  <a:t>recommendation</a:t>
                </a:r>
              </a:p>
              <a:p>
                <a:pPr algn="ctr"/>
                <a:r>
                  <a:rPr kumimoji="1" lang="en-US" altLang="ko-KR" sz="500" b="1" dirty="0" smtClean="0"/>
                  <a:t>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558811" y="4770615"/>
              <a:ext cx="8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recommendation-service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7477780" y="4297237"/>
              <a:ext cx="827770" cy="787946"/>
              <a:chOff x="5745088" y="4448967"/>
              <a:chExt cx="827770" cy="85224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5781092" y="4565082"/>
                <a:ext cx="757048" cy="268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/>
                  <a:t>a</a:t>
                </a:r>
                <a:r>
                  <a:rPr kumimoji="1" lang="en-US" altLang="ko-KR" sz="500" b="1" dirty="0" smtClean="0"/>
                  <a:t>ccount 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449872" y="4770615"/>
              <a:ext cx="8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account-service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532248" y="4297237"/>
              <a:ext cx="827770" cy="787946"/>
              <a:chOff x="5745088" y="4448967"/>
              <a:chExt cx="827770" cy="852241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5781092" y="4579773"/>
                <a:ext cx="757048" cy="2541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 err="1"/>
                  <a:t>b</a:t>
                </a:r>
                <a:r>
                  <a:rPr kumimoji="1" lang="en-US" altLang="ko-KR" sz="500" b="1" dirty="0" err="1" smtClean="0"/>
                  <a:t>ff</a:t>
                </a:r>
                <a:r>
                  <a:rPr kumimoji="1" lang="en-US" altLang="ko-KR" sz="500" b="1" dirty="0" smtClean="0"/>
                  <a:t> 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520694" y="4887079"/>
              <a:ext cx="8997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err="1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bff</a:t>
              </a:r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423310" y="4297237"/>
              <a:ext cx="827770" cy="787946"/>
              <a:chOff x="5745088" y="4448967"/>
              <a:chExt cx="827770" cy="852241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5745088" y="4448967"/>
                <a:ext cx="827770" cy="8522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781092" y="4561314"/>
                <a:ext cx="757048" cy="2793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/>
                  <a:t>c</a:t>
                </a:r>
                <a:r>
                  <a:rPr kumimoji="1" lang="en-US" altLang="ko-KR" sz="500" b="1" dirty="0" smtClean="0"/>
                  <a:t>ontents deployment</a:t>
                </a:r>
                <a:endParaRPr kumimoji="1" lang="ko-KR" altLang="en-US" sz="500" b="1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8387331" y="4770615"/>
              <a:ext cx="89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contents-service</a:t>
              </a:r>
              <a:endParaRPr kumimoji="1" lang="ko-KR" altLang="en-US" sz="8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82" name="직선 연결선[R] 81"/>
            <p:cNvCxnSpPr>
              <a:endCxn id="39" idx="0"/>
            </p:cNvCxnSpPr>
            <p:nvPr/>
          </p:nvCxnSpPr>
          <p:spPr>
            <a:xfrm>
              <a:off x="4903590" y="3050925"/>
              <a:ext cx="2530558" cy="475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5586719" y="3985440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 smtClean="0"/>
                <a:t>recommendation</a:t>
              </a:r>
            </a:p>
            <a:p>
              <a:pPr algn="ctr"/>
              <a:r>
                <a:rPr kumimoji="1" lang="en-US" altLang="ko-KR" sz="600" b="1" dirty="0" smtClean="0"/>
                <a:t>service</a:t>
              </a:r>
              <a:endParaRPr kumimoji="1" lang="ko-KR" altLang="en-US" sz="600" b="1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6520694" y="3981782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 err="1"/>
                <a:t>b</a:t>
              </a:r>
              <a:r>
                <a:rPr kumimoji="1" lang="en-US" altLang="ko-KR" sz="600" b="1" smtClean="0"/>
                <a:t>ff</a:t>
              </a:r>
              <a:r>
                <a:rPr kumimoji="1" lang="en-US" altLang="ko-KR" sz="600" b="1" dirty="0" smtClean="0"/>
                <a:t> service</a:t>
              </a:r>
              <a:endParaRPr kumimoji="1" lang="ko-KR" altLang="en-US" sz="600" b="1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485851" y="3978440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/>
                <a:t>a</a:t>
              </a:r>
              <a:r>
                <a:rPr kumimoji="1" lang="en-US" altLang="ko-KR" sz="600" b="1" dirty="0" smtClean="0"/>
                <a:t>ccount service</a:t>
              </a:r>
              <a:endParaRPr kumimoji="1" lang="ko-KR" altLang="en-US" sz="600" b="1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416170" y="3973563"/>
              <a:ext cx="827770" cy="18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b="1" dirty="0" smtClean="0"/>
                <a:t>contents service</a:t>
              </a:r>
              <a:endParaRPr kumimoji="1" lang="ko-KR" altLang="en-US" sz="600" b="1" dirty="0"/>
            </a:p>
          </p:txBody>
        </p:sp>
        <p:cxnSp>
          <p:nvCxnSpPr>
            <p:cNvPr id="90" name="직선 화살표 연결선 89"/>
            <p:cNvCxnSpPr>
              <a:stCxn id="84" idx="2"/>
              <a:endCxn id="46" idx="0"/>
            </p:cNvCxnSpPr>
            <p:nvPr/>
          </p:nvCxnSpPr>
          <p:spPr>
            <a:xfrm flipH="1">
              <a:off x="6000603" y="4165440"/>
              <a:ext cx="1" cy="245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85" idx="2"/>
              <a:endCxn id="64" idx="0"/>
            </p:cNvCxnSpPr>
            <p:nvPr/>
          </p:nvCxnSpPr>
          <p:spPr>
            <a:xfrm>
              <a:off x="6934579" y="4161782"/>
              <a:ext cx="12197" cy="256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86" idx="2"/>
              <a:endCxn id="59" idx="0"/>
            </p:cNvCxnSpPr>
            <p:nvPr/>
          </p:nvCxnSpPr>
          <p:spPr>
            <a:xfrm flipH="1">
              <a:off x="7892308" y="4158440"/>
              <a:ext cx="7428" cy="246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7" idx="2"/>
              <a:endCxn id="69" idx="0"/>
            </p:cNvCxnSpPr>
            <p:nvPr/>
          </p:nvCxnSpPr>
          <p:spPr>
            <a:xfrm>
              <a:off x="8830055" y="4153563"/>
              <a:ext cx="7783" cy="247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직선 연결선[R] 106"/>
          <p:cNvCxnSpPr/>
          <p:nvPr/>
        </p:nvCxnSpPr>
        <p:spPr>
          <a:xfrm>
            <a:off x="3192456" y="3405929"/>
            <a:ext cx="3135160" cy="11876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599907" y="1498006"/>
            <a:ext cx="3233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Server Group</a:t>
            </a:r>
            <a:r>
              <a:rPr kumimoji="1"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400" dirty="0">
                <a:latin typeface="Noto Sans" charset="0"/>
                <a:ea typeface="Noto Sans" charset="0"/>
                <a:cs typeface="Noto Sans" charset="0"/>
              </a:rPr>
              <a:t>&lt; Cluster</a:t>
            </a:r>
            <a:r>
              <a:rPr kumimoji="1" lang="ko-KR" altLang="en-US" sz="14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400" dirty="0">
                <a:latin typeface="Noto Sans" charset="0"/>
                <a:ea typeface="Noto Sans" charset="0"/>
                <a:cs typeface="Noto Sans" charset="0"/>
              </a:rPr>
              <a:t>&lt; Application</a:t>
            </a:r>
          </a:p>
        </p:txBody>
      </p:sp>
      <p:sp>
        <p:nvSpPr>
          <p:cNvPr id="5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6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0"/>
          <p:cNvSpPr txBox="1">
            <a:spLocks/>
          </p:cNvSpPr>
          <p:nvPr/>
        </p:nvSpPr>
        <p:spPr>
          <a:xfrm>
            <a:off x="343201" y="3734737"/>
            <a:ext cx="9145813" cy="2092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84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endParaRPr kumimoji="1" lang="en-US" altLang="ko-KR" sz="1100" dirty="0" smtClean="0">
              <a:solidFill>
                <a:prstClr val="black"/>
              </a:solidFill>
              <a:latin typeface="맑은 고딕"/>
              <a:ea typeface="맑은 고딕" charset="-127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endParaRPr kumimoji="1" lang="en-US" altLang="ko-KR" sz="1100" dirty="0">
              <a:solidFill>
                <a:prstClr val="black"/>
              </a:solidFill>
              <a:latin typeface="맑은 고딕"/>
              <a:ea typeface="맑은 고딕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2  </a:t>
            </a:r>
            <a:r>
              <a:rPr kumimoji="1" lang="en-US" altLang="ko-KR" dirty="0" smtClean="0"/>
              <a:t>Application </a:t>
            </a:r>
            <a:r>
              <a:rPr kumimoji="1" lang="en-US" altLang="ko-KR" dirty="0" smtClean="0"/>
              <a:t>Deployment:</a:t>
            </a:r>
            <a:r>
              <a:rPr kumimoji="1" lang="ko-KR" altLang="en-US" dirty="0" smtClean="0"/>
              <a:t> 지속적인 배포 워크 플로우를 구성하여 배포를 자동화</a:t>
            </a:r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Concept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What is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"/>
          <a:stretch/>
        </p:blipFill>
        <p:spPr>
          <a:xfrm>
            <a:off x="2947224" y="4016129"/>
            <a:ext cx="6507502" cy="1655701"/>
          </a:xfrm>
          <a:prstGeom prst="rect">
            <a:avLst/>
          </a:prstGeom>
        </p:spPr>
      </p:pic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343201" y="1783298"/>
            <a:ext cx="9145813" cy="1801378"/>
          </a:xfrm>
        </p:spPr>
        <p:txBody>
          <a:bodyPr anchor="t"/>
          <a:lstStyle/>
          <a:p>
            <a:pPr marL="0" lvl="0" algn="l">
              <a:spcBef>
                <a:spcPts val="0"/>
              </a:spcBef>
            </a:pPr>
            <a:endParaRPr kumimoji="1" lang="en-US" altLang="ko-KR" b="1" dirty="0" smtClean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ko-KR" sz="1100" u="sng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kumimoji="1" lang="ko-KR" altLang="en-US" sz="1100" u="sng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ko-KR" altLang="en-US" sz="1100" u="sng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배포 관리의 핵심</a:t>
            </a:r>
            <a:endParaRPr kumimoji="1" lang="en-US" altLang="ko-KR" sz="1100" u="sng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일련의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들로 구성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Application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을 생성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 algn="l">
              <a:spcBef>
                <a:spcPts val="0"/>
              </a:spcBef>
              <a:buFont typeface="Arial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수동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또는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automated trigger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로 시작</a:t>
            </a:r>
            <a:endParaRPr kumimoji="1" lang="ko-KR" altLang="en-US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61" y="2040951"/>
            <a:ext cx="6242940" cy="12860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576" y="3760445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200" b="1" dirty="0" smtClean="0">
                <a:solidFill>
                  <a:prstClr val="black"/>
                </a:solidFill>
              </a:rPr>
              <a:t>Stage</a:t>
            </a: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589" y="183042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2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</a:p>
          <a:p>
            <a:endParaRPr kumimoji="1"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343201" y="4045421"/>
            <a:ext cx="26667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 smtClean="0">
                <a:solidFill>
                  <a:prstClr val="black"/>
                </a:solidFill>
              </a:rPr>
              <a:t>Pipeline</a:t>
            </a:r>
            <a:r>
              <a:rPr kumimoji="1" lang="ko-KR" altLang="en-US" sz="1100" dirty="0" smtClean="0">
                <a:solidFill>
                  <a:prstClr val="black"/>
                </a:solidFill>
              </a:rPr>
              <a:t>을 구성하는 가장 작은 단위</a:t>
            </a:r>
            <a:endParaRPr kumimoji="1" lang="en-US" altLang="ko-KR" sz="1100" dirty="0" smtClean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</a:rPr>
              <a:t>사용자가 수행하려는 동작을 설정</a:t>
            </a:r>
            <a:endParaRPr kumimoji="1"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1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2  </a:t>
            </a:r>
            <a:r>
              <a:rPr kumimoji="1" lang="en-US" altLang="ko-KR" dirty="0"/>
              <a:t>Application </a:t>
            </a:r>
            <a:r>
              <a:rPr kumimoji="1" lang="en-US" altLang="ko-KR" dirty="0" smtClean="0"/>
              <a:t>Deployment:</a:t>
            </a:r>
            <a:r>
              <a:rPr kumimoji="1" lang="ko-KR" altLang="en-US" dirty="0" smtClean="0"/>
              <a:t> 다양한 배포 전략을 기본적으로 제공</a:t>
            </a:r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Concept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2. What is Spinnaker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19" y="1628800"/>
            <a:ext cx="8597524" cy="4398836"/>
          </a:xfrm>
          <a:prstGeom prst="rect">
            <a:avLst/>
          </a:prstGeom>
        </p:spPr>
      </p:pic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/>
        </p:nvSpPr>
        <p:spPr bwMode="auto">
          <a:xfrm rot="10800000">
            <a:off x="4264698" y="261251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7355707" y="2581813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PART01. Spinnaker</a:t>
            </a:r>
            <a:endParaRPr lang="ko-KR" altLang="en-US" dirty="0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10800000">
            <a:off x="1113248" y="261251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9823" y="3102900"/>
            <a:ext cx="783644" cy="807398"/>
            <a:chOff x="814924" y="1949376"/>
            <a:chExt cx="935494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865723" y="1949376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14924" y="2237407"/>
              <a:ext cx="935494" cy="404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97" name="Freeform 765"/>
          <p:cNvSpPr>
            <a:spLocks noEditPoints="1"/>
          </p:cNvSpPr>
          <p:nvPr/>
        </p:nvSpPr>
        <p:spPr bwMode="auto">
          <a:xfrm rot="1800000">
            <a:off x="3529590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3479162" y="337487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61127" y="3287752"/>
            <a:ext cx="187680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What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79408" y="3298915"/>
            <a:ext cx="186163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6620599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6570171" y="332726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5328" y="3298916"/>
            <a:ext cx="186163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How to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Use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2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33162" y="1484784"/>
            <a:ext cx="9066438" cy="641553"/>
          </a:xfrm>
        </p:spPr>
        <p:txBody>
          <a:bodyPr anchor="t"/>
          <a:lstStyle/>
          <a:p>
            <a:pPr marL="0" lvl="0"/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162" y="1590116"/>
            <a:ext cx="36423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Spinnaker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가 정의한 논리적 컨테이너 서비스의 집합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ko-KR" altLang="en-US" sz="11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사용자가 직접 구성하여 </a:t>
            </a:r>
            <a:r>
              <a:rPr kumimoji="1" lang="ko-KR" altLang="en-US" sz="11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사용</a:t>
            </a:r>
            <a:endParaRPr kumimoji="1" lang="en-US" altLang="ko-KR" sz="11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2" y="2204864"/>
            <a:ext cx="9037888" cy="4057154"/>
          </a:xfrm>
          <a:prstGeom prst="rect">
            <a:avLst/>
          </a:prstGeom>
        </p:spPr>
      </p:pic>
      <p:sp>
        <p:nvSpPr>
          <p:cNvPr id="1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Application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7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33836" y="2351396"/>
            <a:ext cx="8329922" cy="4121476"/>
            <a:chOff x="1208584" y="3302042"/>
            <a:chExt cx="9497091" cy="444384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584" y="3302042"/>
              <a:ext cx="9497091" cy="444384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12328" y="3922198"/>
              <a:ext cx="1593945" cy="25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Application Name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28902" y="6538728"/>
              <a:ext cx="782879" cy="254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disabled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97443" y="4257092"/>
              <a:ext cx="2304256" cy="27566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33836" y="1464579"/>
            <a:ext cx="8329922" cy="800397"/>
          </a:xfrm>
        </p:spPr>
        <p:txBody>
          <a:bodyPr anchor="t"/>
          <a:lstStyle/>
          <a:p>
            <a:pPr marL="0" lvl="0" algn="l">
              <a:spcBef>
                <a:spcPts val="0"/>
              </a:spcBef>
            </a:pP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245" y="1662548"/>
            <a:ext cx="39693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목록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실행 과정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결과 및 자세한 정보를 볼 수 있음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생성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설정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수동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100" dirty="0"/>
          </a:p>
        </p:txBody>
      </p:sp>
      <p:cxnSp>
        <p:nvCxnSpPr>
          <p:cNvPr id="18" name="직선 연결선[R] 17"/>
          <p:cNvCxnSpPr/>
          <p:nvPr/>
        </p:nvCxnSpPr>
        <p:spPr>
          <a:xfrm flipV="1">
            <a:off x="1013628" y="2926564"/>
            <a:ext cx="605950" cy="289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8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텍스트 개체 틀 10"/>
          <p:cNvSpPr txBox="1">
            <a:spLocks/>
          </p:cNvSpPr>
          <p:nvPr/>
        </p:nvSpPr>
        <p:spPr>
          <a:xfrm>
            <a:off x="633836" y="1464579"/>
            <a:ext cx="8279604" cy="681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84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spcBef>
                <a:spcPts val="0"/>
              </a:spcBef>
            </a:pPr>
            <a:r>
              <a:rPr kumimoji="1" lang="en-US" altLang="ko-KR" sz="110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Infrastructure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44020" y="2168860"/>
            <a:ext cx="8261408" cy="4251465"/>
            <a:chOff x="577076" y="2208399"/>
            <a:chExt cx="8261408" cy="425146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9"/>
            <a:stretch/>
          </p:blipFill>
          <p:spPr>
            <a:xfrm>
              <a:off x="1287968" y="2208399"/>
              <a:ext cx="7550516" cy="425146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450895" y="3906680"/>
              <a:ext cx="477044" cy="136298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7076" y="3575117"/>
              <a:ext cx="8402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namespace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55814" y="4261818"/>
              <a:ext cx="642644" cy="247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Service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03405" y="3407786"/>
              <a:ext cx="1735783" cy="154657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72744" y="3369698"/>
              <a:ext cx="10553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Deployment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9183" y="3902790"/>
              <a:ext cx="431405" cy="247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77336" y="6021288"/>
              <a:ext cx="5148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Labels</a:t>
              </a:r>
              <a:endParaRPr kumimoji="1" lang="ko-KR" altLang="en-US" sz="8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23" name="직선 연결선 219"/>
            <p:cNvCxnSpPr/>
            <p:nvPr/>
          </p:nvCxnSpPr>
          <p:spPr>
            <a:xfrm>
              <a:off x="7630239" y="6129300"/>
              <a:ext cx="408611" cy="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 219"/>
            <p:cNvCxnSpPr/>
            <p:nvPr/>
          </p:nvCxnSpPr>
          <p:spPr>
            <a:xfrm flipV="1">
              <a:off x="6345687" y="3582324"/>
              <a:ext cx="0" cy="21932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19"/>
            <p:cNvCxnSpPr>
              <a:stCxn id="55" idx="1"/>
              <a:endCxn id="15" idx="3"/>
            </p:cNvCxnSpPr>
            <p:nvPr/>
          </p:nvCxnSpPr>
          <p:spPr>
            <a:xfrm flipH="1">
              <a:off x="1417370" y="3671049"/>
              <a:ext cx="1484541" cy="19484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19"/>
            <p:cNvCxnSpPr>
              <a:stCxn id="14" idx="0"/>
              <a:endCxn id="15" idx="3"/>
            </p:cNvCxnSpPr>
            <p:nvPr/>
          </p:nvCxnSpPr>
          <p:spPr>
            <a:xfrm flipH="1" flipV="1">
              <a:off x="1417370" y="3690533"/>
              <a:ext cx="272047" cy="216147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>
              <a:off x="2901911" y="3582324"/>
              <a:ext cx="942045" cy="17745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161663" y="3915445"/>
              <a:ext cx="151217" cy="175032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연결선 219"/>
            <p:cNvCxnSpPr>
              <a:stCxn id="56" idx="3"/>
            </p:cNvCxnSpPr>
            <p:nvPr/>
          </p:nvCxnSpPr>
          <p:spPr>
            <a:xfrm>
              <a:off x="3312880" y="4002961"/>
              <a:ext cx="282115" cy="2745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연결선 219"/>
            <p:cNvCxnSpPr/>
            <p:nvPr/>
          </p:nvCxnSpPr>
          <p:spPr>
            <a:xfrm>
              <a:off x="4246081" y="4792747"/>
              <a:ext cx="274871" cy="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457958" y="4670881"/>
              <a:ext cx="99578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Docker Image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67" name="직선 연결선[R] 66"/>
            <p:cNvCxnSpPr/>
            <p:nvPr/>
          </p:nvCxnSpPr>
          <p:spPr>
            <a:xfrm flipV="1">
              <a:off x="3393157" y="4786297"/>
              <a:ext cx="828000" cy="645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219"/>
            <p:cNvCxnSpPr/>
            <p:nvPr/>
          </p:nvCxnSpPr>
          <p:spPr>
            <a:xfrm flipV="1">
              <a:off x="6563650" y="2816975"/>
              <a:ext cx="173911" cy="199295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6676856" y="2716621"/>
              <a:ext cx="11576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  <a:latin typeface="Noto Sans" charset="0"/>
                  <a:ea typeface="Noto Sans" charset="0"/>
                  <a:cs typeface="Noto Sans" charset="0"/>
                </a:rPr>
                <a:t>Create Workload</a:t>
              </a:r>
              <a:endParaRPr kumimoji="1" lang="ko-KR" altLang="en-US" sz="900" b="1" dirty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7318" y="1441769"/>
            <a:ext cx="50850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kumimoji="1" lang="en-US" altLang="ko-KR" sz="1000" dirty="0" smtClean="0">
                <a:solidFill>
                  <a:prstClr val="black"/>
                </a:solidFill>
              </a:rPr>
              <a:t>Application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에 </a:t>
            </a:r>
            <a:r>
              <a:rPr kumimoji="1" lang="ko-KR" altLang="en-US" sz="1000" dirty="0">
                <a:solidFill>
                  <a:prstClr val="black"/>
                </a:solidFill>
              </a:rPr>
              <a:t>대한 인프라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정보를 조회할 수 있음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000" dirty="0" smtClean="0">
                <a:solidFill>
                  <a:prstClr val="black"/>
                </a:solidFill>
              </a:rPr>
              <a:t>Multi Cloud Provide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의 </a:t>
            </a:r>
            <a:r>
              <a:rPr kumimoji="1" lang="en-US" altLang="ko-KR" sz="1000" dirty="0" smtClean="0">
                <a:solidFill>
                  <a:prstClr val="black"/>
                </a:solidFill>
              </a:rPr>
              <a:t>Global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한 배포 관리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ko-KR" altLang="en-US" sz="1000" dirty="0">
                <a:solidFill>
                  <a:prstClr val="black"/>
                </a:solidFill>
              </a:rPr>
              <a:t>실행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환경</a:t>
            </a:r>
            <a:r>
              <a:rPr kumimoji="1" lang="en-US" altLang="ko-KR" sz="1000" dirty="0" smtClean="0">
                <a:solidFill>
                  <a:prstClr val="black"/>
                </a:solidFill>
              </a:rPr>
              <a:t>/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배포 </a:t>
            </a:r>
            <a:r>
              <a:rPr kumimoji="1" lang="ko-KR" altLang="en-US" sz="1000" dirty="0">
                <a:solidFill>
                  <a:prstClr val="black"/>
                </a:solidFill>
              </a:rPr>
              <a:t>상태</a:t>
            </a:r>
            <a:r>
              <a:rPr kumimoji="1" lang="en-US" altLang="ko-KR" sz="1000" dirty="0">
                <a:solidFill>
                  <a:prstClr val="black"/>
                </a:solidFill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</a:rPr>
              <a:t>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개별 </a:t>
            </a:r>
            <a:r>
              <a:rPr kumimoji="1" lang="ko-KR" altLang="en-US" sz="1000" dirty="0">
                <a:solidFill>
                  <a:prstClr val="black"/>
                </a:solidFill>
              </a:rPr>
              <a:t>인스턴스에 대한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메타데이터 조회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000" dirty="0">
                <a:solidFill>
                  <a:prstClr val="black"/>
                </a:solidFill>
              </a:rPr>
              <a:t>Kubernetes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의</a:t>
            </a:r>
            <a:r>
              <a:rPr kumimoji="1" lang="ko-KR" altLang="en-US" sz="1000" dirty="0">
                <a:solidFill>
                  <a:prstClr val="black"/>
                </a:solidFill>
              </a:rPr>
              <a:t> </a:t>
            </a:r>
            <a:r>
              <a:rPr kumimoji="1" lang="en-US" altLang="ko-KR" sz="1000" dirty="0" smtClean="0">
                <a:solidFill>
                  <a:prstClr val="black"/>
                </a:solidFill>
              </a:rPr>
              <a:t>Workload </a:t>
            </a:r>
            <a:r>
              <a:rPr kumimoji="1" lang="ko-KR" altLang="en-US" sz="1000" dirty="0" smtClean="0">
                <a:solidFill>
                  <a:prstClr val="black"/>
                </a:solidFill>
              </a:rPr>
              <a:t>정보 </a:t>
            </a:r>
            <a:r>
              <a:rPr kumimoji="1" lang="ko-KR" altLang="en-US" sz="1000" dirty="0">
                <a:solidFill>
                  <a:prstClr val="black"/>
                </a:solidFill>
              </a:rPr>
              <a:t>확인 및 설정 변경</a:t>
            </a:r>
            <a:r>
              <a:rPr kumimoji="1" lang="en-US" altLang="ko-KR" sz="1000" dirty="0">
                <a:solidFill>
                  <a:prstClr val="black"/>
                </a:solidFill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</a:rPr>
              <a:t> 롤아웃 등을 </a:t>
            </a:r>
            <a:r>
              <a:rPr kumimoji="1" lang="en-US" altLang="ko-KR" sz="1000" dirty="0">
                <a:solidFill>
                  <a:prstClr val="black"/>
                </a:solidFill>
              </a:rPr>
              <a:t>UI</a:t>
            </a:r>
            <a:r>
              <a:rPr kumimoji="1" lang="ko-KR" altLang="en-US" sz="1000" dirty="0">
                <a:solidFill>
                  <a:prstClr val="black"/>
                </a:solidFill>
              </a:rPr>
              <a:t>로 수행할 수 있음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endParaRPr kumimoji="1"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33836" y="1436948"/>
            <a:ext cx="692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/>
              <a:t>Cluster</a:t>
            </a:r>
            <a:endParaRPr kumimoji="1" lang="en-US" altLang="ko-KR" sz="1200" dirty="0">
              <a:solidFill>
                <a:prstClr val="black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1" t="40379" r="10319" b="42916"/>
          <a:stretch/>
        </p:blipFill>
        <p:spPr>
          <a:xfrm>
            <a:off x="7167692" y="3701524"/>
            <a:ext cx="962093" cy="86418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cxnSp>
        <p:nvCxnSpPr>
          <p:cNvPr id="47" name="직선 연결선 219"/>
          <p:cNvCxnSpPr>
            <a:stCxn id="18" idx="3"/>
            <a:endCxn id="19" idx="1"/>
          </p:cNvCxnSpPr>
          <p:nvPr/>
        </p:nvCxnSpPr>
        <p:spPr>
          <a:xfrm flipV="1">
            <a:off x="5706132" y="3445575"/>
            <a:ext cx="233556" cy="1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219"/>
          <p:cNvCxnSpPr/>
          <p:nvPr/>
        </p:nvCxnSpPr>
        <p:spPr>
          <a:xfrm>
            <a:off x="6144080" y="3893517"/>
            <a:ext cx="0" cy="217252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8461785" y="6197193"/>
            <a:ext cx="95571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00" dirty="0">
                <a:latin typeface="Noto Sans" charset="0"/>
                <a:ea typeface="Noto Sans" charset="0"/>
                <a:cs typeface="Noto Sans" charset="0"/>
              </a:rPr>
              <a:t>*Kubernetes  </a:t>
            </a:r>
            <a:r>
              <a:rPr kumimoji="1" lang="ko-KR" altLang="en-US" sz="700" dirty="0">
                <a:latin typeface="Noto Sans" charset="0"/>
                <a:ea typeface="Noto Sans" charset="0"/>
                <a:cs typeface="Noto Sans" charset="0"/>
              </a:rPr>
              <a:t>기준</a:t>
            </a:r>
          </a:p>
        </p:txBody>
      </p:sp>
      <p:sp>
        <p:nvSpPr>
          <p:cNvPr id="3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8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889000" y="2605780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DIGITAL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92660" y="2727325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Deploy Pipeline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11562" y="2682260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89000" y="1773216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892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11562" y="1849696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20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820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0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Infrastructure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40532" y="1465267"/>
            <a:ext cx="8485247" cy="540060"/>
          </a:xfrm>
        </p:spPr>
        <p:txBody>
          <a:bodyPr/>
          <a:lstStyle/>
          <a:p>
            <a:pPr marL="0" lvl="0" algn="l">
              <a:spcBef>
                <a:spcPts val="0"/>
              </a:spcBef>
            </a:pP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charset="-127"/>
              </a:rPr>
              <a:t> </a:t>
            </a:r>
            <a:endParaRPr kumimoji="1" lang="ko-KR" altLang="en-US" sz="1100" dirty="0">
              <a:solidFill>
                <a:prstClr val="black"/>
              </a:solidFill>
              <a:latin typeface="맑은 고딕"/>
              <a:ea typeface="맑은 고딕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" y="2084832"/>
            <a:ext cx="8507558" cy="41879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120" y="1449152"/>
            <a:ext cx="1281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/>
              <a:t>Load Balancers</a:t>
            </a:r>
            <a:endParaRPr kumimoji="1"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65722" y="1465267"/>
            <a:ext cx="22252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dirty="0">
                <a:solidFill>
                  <a:prstClr val="black"/>
                </a:solidFill>
              </a:rPr>
              <a:t>Kubernetes</a:t>
            </a:r>
            <a:r>
              <a:rPr kumimoji="1" lang="ko-KR" altLang="en-US" sz="1100" dirty="0">
                <a:solidFill>
                  <a:prstClr val="black"/>
                </a:solidFill>
              </a:rPr>
              <a:t>의 </a:t>
            </a:r>
            <a:r>
              <a:rPr kumimoji="1" lang="en-US" altLang="ko-KR" sz="1100" dirty="0">
                <a:solidFill>
                  <a:prstClr val="black"/>
                </a:solidFill>
              </a:rPr>
              <a:t>Service Controller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469" y="1718796"/>
            <a:ext cx="740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prstClr val="black"/>
                </a:solidFill>
              </a:rPr>
              <a:t>Firewall</a:t>
            </a:r>
            <a:endParaRPr kumimoji="1"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65722" y="1718796"/>
            <a:ext cx="20553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dirty="0">
                <a:solidFill>
                  <a:prstClr val="black"/>
                </a:solidFill>
              </a:rPr>
              <a:t>Kubernetes</a:t>
            </a:r>
            <a:r>
              <a:rPr kumimoji="1" lang="ko-KR" altLang="en-US" sz="1100" dirty="0">
                <a:solidFill>
                  <a:prstClr val="black"/>
                </a:solidFill>
              </a:rPr>
              <a:t>의 </a:t>
            </a:r>
            <a:r>
              <a:rPr kumimoji="1" lang="en-US" altLang="ko-KR" sz="1100" dirty="0" err="1" smtClean="0">
                <a:solidFill>
                  <a:prstClr val="black"/>
                </a:solidFill>
              </a:rPr>
              <a:t>NetworkPolicy</a:t>
            </a:r>
            <a:endParaRPr lang="ko-KR" altLang="en-US" sz="11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7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Task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692348" y="1474284"/>
            <a:ext cx="8506800" cy="43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spcBef>
                <a:spcPts val="0"/>
              </a:spcBef>
            </a:pPr>
            <a:r>
              <a:rPr kumimoji="1" lang="en-US" altLang="ko-KR" sz="1000" smtClean="0"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0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2348" y="1556792"/>
            <a:ext cx="62203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해당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Application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동작하고 있는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task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한눈에 관리할 수 있는 뷰 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8" y="1952835"/>
            <a:ext cx="8506800" cy="4435062"/>
          </a:xfrm>
          <a:prstGeom prst="rect">
            <a:avLst/>
          </a:prstGeom>
        </p:spPr>
      </p:pic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0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Project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Spinnaker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</a:t>
            </a:r>
            <a:r>
              <a:rPr kumimoji="1" lang="en-US" altLang="ko-KR" dirty="0" smtClean="0"/>
              <a:t>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1136576" y="1592796"/>
            <a:ext cx="3312368" cy="2431385"/>
          </a:xfrm>
        </p:spPr>
        <p:txBody>
          <a:bodyPr/>
          <a:lstStyle/>
          <a:p>
            <a:pPr marL="0" algn="l">
              <a:spcBef>
                <a:spcPts val="0"/>
              </a:spcBef>
            </a:pPr>
            <a:r>
              <a:rPr kumimoji="1"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0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3"/>
          <a:stretch/>
        </p:blipFill>
        <p:spPr>
          <a:xfrm>
            <a:off x="1142640" y="4581128"/>
            <a:ext cx="7518248" cy="17532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/>
          <a:stretch/>
        </p:blipFill>
        <p:spPr>
          <a:xfrm>
            <a:off x="4772980" y="1587229"/>
            <a:ext cx="3410207" cy="2813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214038" y="2102011"/>
            <a:ext cx="31628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사용자가 관리하려는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Cluster, Application,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의 집합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038" y="1724329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Noto Sans" charset="0"/>
                <a:ea typeface="Noto Sans" charset="0"/>
                <a:cs typeface="Noto Sans" charset="0"/>
              </a:rPr>
              <a:t>Project</a:t>
            </a:r>
            <a:r>
              <a:rPr kumimoji="1" lang="ko-KR" altLang="en-US" sz="1400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Pipeline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965474" y="2344756"/>
            <a:ext cx="3487263" cy="2238291"/>
          </a:xfrm>
        </p:spPr>
        <p:txBody>
          <a:bodyPr anchor="t"/>
          <a:lstStyle/>
          <a:p>
            <a:pPr marL="0" lvl="0" algn="l">
              <a:spcBef>
                <a:spcPts val="0"/>
              </a:spcBef>
            </a:pP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50702" y="1786726"/>
            <a:ext cx="5443508" cy="3779953"/>
            <a:chOff x="679290" y="1808821"/>
            <a:chExt cx="6267329" cy="405146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" t="1" r="25657" b="15134"/>
            <a:stretch/>
          </p:blipFill>
          <p:spPr>
            <a:xfrm>
              <a:off x="679290" y="1808821"/>
              <a:ext cx="6267329" cy="3796566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402943" y="3337457"/>
              <a:ext cx="900100" cy="21602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5016" y="5629366"/>
              <a:ext cx="3358970" cy="23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Bff</a:t>
              </a:r>
              <a:r>
                <a:rPr kumimoji="1" lang="en-US" altLang="ko-KR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-with-trigger </a:t>
              </a:r>
              <a:r>
                <a:rPr kumimoji="1" lang="en-US" altLang="ko-KR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pipieline</a:t>
              </a:r>
              <a:r>
                <a:rPr kumimoji="1" lang="ko-KR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설정 화면</a:t>
              </a:r>
              <a:endParaRPr kumimoji="1"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65474" y="2344756"/>
            <a:ext cx="3605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12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설정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항목</a:t>
            </a:r>
            <a:endParaRPr kumimoji="1" lang="en-US" altLang="ko-KR" sz="1200" dirty="0" smtClean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2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AUTOMATED TRIGGERS</a:t>
            </a:r>
            <a:r>
              <a:rPr kumimoji="1" lang="ko-KR" altLang="en-US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트리거링 설정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사용자로부터 입력 받을 파라미터 정보 설정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NOTIFICATIONS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파이프라인 시작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완료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실패 시 수신을 여부 설정함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email, Slack 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등 지원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DESCRIPTION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파이프라인에 대해 적고 싶은 내용을 적는 곳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lvl="0"/>
            <a:r>
              <a:rPr kumimoji="1" lang="en-US" altLang="ko-KR" sz="10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EXPECTED ARTIFACTS</a:t>
            </a:r>
            <a:r>
              <a:rPr kumimoji="1" lang="ko-KR" altLang="en-US" sz="10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해당 파이프라인이 실행될 때 산출될 것으로 기대되는 아티팩트 정의</a:t>
            </a:r>
            <a:endParaRPr kumimoji="1" lang="en-US" altLang="ko-KR" sz="10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54509" y="1425140"/>
            <a:ext cx="5527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parameter, artifact,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알림 등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수행에 필요한 정보를 설정하는 필수 단계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Configuration </a:t>
            </a:r>
            <a:r>
              <a:rPr kumimoji="1" lang="ko-KR" altLang="en-US" dirty="0" smtClean="0"/>
              <a:t>설정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3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/>
              <a:t>2.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 smtClean="0"/>
              <a:t>Stage </a:t>
            </a:r>
            <a:r>
              <a:rPr kumimoji="1" lang="ko-KR" altLang="en-US" b="1" dirty="0" smtClean="0"/>
              <a:t>설정</a:t>
            </a:r>
            <a:endParaRPr kumimoji="1"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Pipeline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8504" y="1448780"/>
            <a:ext cx="8928992" cy="1073574"/>
          </a:xfrm>
        </p:spPr>
        <p:txBody>
          <a:bodyPr/>
          <a:lstStyle/>
          <a:p>
            <a:pPr marL="0" lvl="0" algn="l">
              <a:spcBef>
                <a:spcPts val="0"/>
              </a:spcBef>
            </a:pPr>
            <a:endParaRPr kumimoji="1" lang="en-US" altLang="ko-KR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0" lvl="0" algn="l">
              <a:spcBef>
                <a:spcPts val="0"/>
              </a:spcBef>
            </a:pPr>
            <a:endParaRPr kumimoji="1" lang="en-US" altLang="ko-KR" sz="11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8" y="2600626"/>
            <a:ext cx="9002759" cy="36726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516" y="1600846"/>
            <a:ext cx="2879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기본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Type: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다른 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copy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가능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명</a:t>
            </a:r>
            <a:endParaRPr kumimoji="1" lang="en-US" altLang="ko-KR" sz="1100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kumimoji="1" lang="en-US" altLang="ko-KR" sz="1100" dirty="0">
                <a:solidFill>
                  <a:prstClr val="black"/>
                </a:solidFill>
              </a:rPr>
              <a:t>Stage </a:t>
            </a:r>
            <a:r>
              <a:rPr kumimoji="1" lang="ko-KR" altLang="en-US" sz="1100" dirty="0">
                <a:solidFill>
                  <a:prstClr val="black"/>
                </a:solidFill>
              </a:rPr>
              <a:t>순서</a:t>
            </a:r>
            <a:r>
              <a:rPr kumimoji="1" lang="en-US" altLang="ko-KR" sz="1100" dirty="0">
                <a:solidFill>
                  <a:prstClr val="black"/>
                </a:solidFill>
              </a:rPr>
              <a:t>:</a:t>
            </a:r>
            <a:r>
              <a:rPr kumimoji="1" lang="ko-KR" altLang="en-US" sz="1100" dirty="0">
                <a:solidFill>
                  <a:prstClr val="black"/>
                </a:solidFill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</a:rPr>
              <a:t>Depends On </a:t>
            </a:r>
            <a:r>
              <a:rPr kumimoji="1" lang="ko-KR" altLang="en-US" sz="1100" dirty="0">
                <a:solidFill>
                  <a:prstClr val="black"/>
                </a:solidFill>
              </a:rPr>
              <a:t>속성으로 </a:t>
            </a:r>
            <a:r>
              <a:rPr kumimoji="1" lang="ko-KR" altLang="en-US" sz="1100" dirty="0" smtClean="0">
                <a:solidFill>
                  <a:prstClr val="black"/>
                </a:solidFill>
              </a:rPr>
              <a:t>설정</a:t>
            </a:r>
            <a:endParaRPr kumimoji="1"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5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Pipeline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3. How to Use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 smtClean="0"/>
              <a:t>1. Spinnaker</a:t>
            </a:r>
            <a:endParaRPr kumimoji="1"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4508" y="1432657"/>
            <a:ext cx="4966546" cy="4984675"/>
          </a:xfrm>
        </p:spPr>
        <p:txBody>
          <a:bodyPr/>
          <a:lstStyle/>
          <a:p>
            <a:pPr algn="l"/>
            <a:r>
              <a:rPr kumimoji="1"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endParaRPr kumimoji="1"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r="6983"/>
          <a:stretch/>
        </p:blipFill>
        <p:spPr>
          <a:xfrm>
            <a:off x="5696281" y="2204864"/>
            <a:ext cx="3661665" cy="3244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171" y="1538782"/>
            <a:ext cx="4950394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Bake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Image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Baking. Helm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사용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Check Preconditions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클러스터 사이즈나 정규식을 이용한 상태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점검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Delete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K8S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객체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Deploy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Find Artifact from Execution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다른 파이프라인을 실행한 결과물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바인드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Find Artifact from Resource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리소스를 찾아서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바인드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Manual Judgement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사용자의 승인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Jenkins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Jenkins job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Patch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객체를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Patch</a:t>
            </a: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지정한 파이프라인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Scale Configuration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에 객체를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scaling</a:t>
            </a: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Script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스크립트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실행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Undo Rollout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K8S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객체의 상태를 원하는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revision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number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로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롤아웃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>
                <a:latin typeface="Noto Sans" charset="0"/>
                <a:ea typeface="Noto Sans" charset="0"/>
                <a:cs typeface="Noto Sans" charset="0"/>
              </a:rPr>
              <a:t>Wait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일정 시간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대기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b="1" dirty="0" err="1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 HTTP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GET, HEAD, POST, PUT, DELETE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를 지정하여 </a:t>
            </a:r>
            <a:r>
              <a:rPr kumimoji="1" lang="en-US" altLang="ko-KR" sz="1050" dirty="0" err="1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수행</a:t>
            </a:r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050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Stage Type (K8S V2 </a:t>
            </a:r>
            <a:r>
              <a:rPr kumimoji="1" lang="ko-KR" altLang="en-US" dirty="0" smtClean="0"/>
              <a:t>기준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5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Pipeline </a:t>
            </a:r>
            <a:r>
              <a:rPr lang="ko-KR" altLang="en-US" dirty="0" smtClean="0"/>
              <a:t>구성하기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04946" y="2527539"/>
            <a:ext cx="6001533" cy="1802923"/>
            <a:chOff x="553516" y="2319509"/>
            <a:chExt cx="7386501" cy="22189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5285129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63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466954" y="231950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63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3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21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25" dirty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25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44823" y="3042042"/>
              <a:ext cx="1908211" cy="8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altLang="ko-KR" sz="1625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</a:t>
              </a:r>
            </a:p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by Trigger</a:t>
              </a:r>
              <a:endPara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3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21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25" dirty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1625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414881" y="3042042"/>
              <a:ext cx="2525136" cy="8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Canary Release</a:t>
              </a:r>
            </a:p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with </a:t>
              </a:r>
              <a:r>
                <a:rPr lang="en-US" altLang="ko-KR" sz="1625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Istio</a:t>
              </a:r>
              <a:endParaRPr lang="en-US" altLang="ko-KR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4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텍스트 개체 틀 59"/>
          <p:cNvSpPr>
            <a:spLocks noGrp="1"/>
          </p:cNvSpPr>
          <p:nvPr>
            <p:ph type="body" sz="quarter" idx="20"/>
          </p:nvPr>
        </p:nvSpPr>
        <p:spPr>
          <a:xfrm>
            <a:off x="423863" y="2481445"/>
            <a:ext cx="9066438" cy="2439717"/>
          </a:xfrm>
        </p:spPr>
        <p:txBody>
          <a:bodyPr/>
          <a:lstStyle/>
          <a:p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시나리오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640388" y="3233967"/>
            <a:ext cx="844814" cy="873502"/>
            <a:chOff x="3077962" y="2212848"/>
            <a:chExt cx="1047543" cy="1083115"/>
          </a:xfrm>
        </p:grpSpPr>
        <p:grpSp>
          <p:nvGrpSpPr>
            <p:cNvPr id="17" name="그룹 16"/>
            <p:cNvGrpSpPr/>
            <p:nvPr/>
          </p:nvGrpSpPr>
          <p:grpSpPr>
            <a:xfrm>
              <a:off x="3077962" y="2212848"/>
              <a:ext cx="1047543" cy="1083115"/>
              <a:chOff x="779463" y="4071938"/>
              <a:chExt cx="1355726" cy="140176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84226" y="4071938"/>
                <a:ext cx="1350963" cy="374650"/>
              </a:xfrm>
              <a:custGeom>
                <a:avLst/>
                <a:gdLst>
                  <a:gd name="T0" fmla="*/ 58 w 359"/>
                  <a:gd name="T1" fmla="*/ 83 h 100"/>
                  <a:gd name="T2" fmla="*/ 180 w 359"/>
                  <a:gd name="T3" fmla="*/ 100 h 100"/>
                  <a:gd name="T4" fmla="*/ 301 w 359"/>
                  <a:gd name="T5" fmla="*/ 83 h 100"/>
                  <a:gd name="T6" fmla="*/ 359 w 359"/>
                  <a:gd name="T7" fmla="*/ 50 h 100"/>
                  <a:gd name="T8" fmla="*/ 180 w 359"/>
                  <a:gd name="T9" fmla="*/ 0 h 100"/>
                  <a:gd name="T10" fmla="*/ 0 w 359"/>
                  <a:gd name="T11" fmla="*/ 50 h 100"/>
                  <a:gd name="T12" fmla="*/ 58 w 359"/>
                  <a:gd name="T13" fmla="*/ 8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100">
                    <a:moveTo>
                      <a:pt x="58" y="83"/>
                    </a:moveTo>
                    <a:cubicBezTo>
                      <a:pt x="88" y="92"/>
                      <a:pt x="128" y="100"/>
                      <a:pt x="180" y="100"/>
                    </a:cubicBezTo>
                    <a:cubicBezTo>
                      <a:pt x="231" y="100"/>
                      <a:pt x="272" y="92"/>
                      <a:pt x="301" y="83"/>
                    </a:cubicBezTo>
                    <a:cubicBezTo>
                      <a:pt x="337" y="72"/>
                      <a:pt x="356" y="58"/>
                      <a:pt x="359" y="50"/>
                    </a:cubicBezTo>
                    <a:cubicBezTo>
                      <a:pt x="354" y="35"/>
                      <a:pt x="293" y="0"/>
                      <a:pt x="180" y="0"/>
                    </a:cubicBezTo>
                    <a:cubicBezTo>
                      <a:pt x="66" y="0"/>
                      <a:pt x="5" y="35"/>
                      <a:pt x="0" y="50"/>
                    </a:cubicBezTo>
                    <a:cubicBezTo>
                      <a:pt x="3" y="58"/>
                      <a:pt x="22" y="72"/>
                      <a:pt x="58" y="8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779463" y="4368801"/>
                <a:ext cx="1355725" cy="1104900"/>
              </a:xfrm>
              <a:custGeom>
                <a:avLst/>
                <a:gdLst>
                  <a:gd name="T0" fmla="*/ 360 w 360"/>
                  <a:gd name="T1" fmla="*/ 0 h 294"/>
                  <a:gd name="T2" fmla="*/ 181 w 360"/>
                  <a:gd name="T3" fmla="*/ 40 h 294"/>
                  <a:gd name="T4" fmla="*/ 1 w 360"/>
                  <a:gd name="T5" fmla="*/ 0 h 294"/>
                  <a:gd name="T6" fmla="*/ 1 w 360"/>
                  <a:gd name="T7" fmla="*/ 173 h 294"/>
                  <a:gd name="T8" fmla="*/ 0 w 360"/>
                  <a:gd name="T9" fmla="*/ 173 h 294"/>
                  <a:gd name="T10" fmla="*/ 0 w 360"/>
                  <a:gd name="T11" fmla="*/ 253 h 294"/>
                  <a:gd name="T12" fmla="*/ 3 w 360"/>
                  <a:gd name="T13" fmla="*/ 253 h 294"/>
                  <a:gd name="T14" fmla="*/ 2 w 360"/>
                  <a:gd name="T15" fmla="*/ 253 h 294"/>
                  <a:gd name="T16" fmla="*/ 7 w 360"/>
                  <a:gd name="T17" fmla="*/ 257 h 294"/>
                  <a:gd name="T18" fmla="*/ 181 w 360"/>
                  <a:gd name="T19" fmla="*/ 294 h 294"/>
                  <a:gd name="T20" fmla="*/ 354 w 360"/>
                  <a:gd name="T21" fmla="*/ 257 h 294"/>
                  <a:gd name="T22" fmla="*/ 359 w 360"/>
                  <a:gd name="T23" fmla="*/ 253 h 294"/>
                  <a:gd name="T24" fmla="*/ 359 w 360"/>
                  <a:gd name="T25" fmla="*/ 253 h 294"/>
                  <a:gd name="T26" fmla="*/ 360 w 360"/>
                  <a:gd name="T27" fmla="*/ 253 h 294"/>
                  <a:gd name="T28" fmla="*/ 360 w 360"/>
                  <a:gd name="T29" fmla="*/ 215 h 294"/>
                  <a:gd name="T30" fmla="*/ 360 w 360"/>
                  <a:gd name="T31" fmla="*/ 215 h 294"/>
                  <a:gd name="T32" fmla="*/ 360 w 360"/>
                  <a:gd name="T3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0" h="294">
                    <a:moveTo>
                      <a:pt x="360" y="0"/>
                    </a:moveTo>
                    <a:cubicBezTo>
                      <a:pt x="324" y="24"/>
                      <a:pt x="257" y="40"/>
                      <a:pt x="181" y="40"/>
                    </a:cubicBezTo>
                    <a:cubicBezTo>
                      <a:pt x="104" y="40"/>
                      <a:pt x="37" y="24"/>
                      <a:pt x="1" y="0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3" y="253"/>
                      <a:pt x="3" y="253"/>
                      <a:pt x="3" y="253"/>
                    </a:cubicBezTo>
                    <a:cubicBezTo>
                      <a:pt x="2" y="253"/>
                      <a:pt x="2" y="253"/>
                      <a:pt x="2" y="253"/>
                    </a:cubicBezTo>
                    <a:cubicBezTo>
                      <a:pt x="3" y="254"/>
                      <a:pt x="5" y="256"/>
                      <a:pt x="7" y="257"/>
                    </a:cubicBezTo>
                    <a:cubicBezTo>
                      <a:pt x="27" y="272"/>
                      <a:pt x="85" y="294"/>
                      <a:pt x="181" y="294"/>
                    </a:cubicBezTo>
                    <a:cubicBezTo>
                      <a:pt x="276" y="294"/>
                      <a:pt x="335" y="272"/>
                      <a:pt x="354" y="257"/>
                    </a:cubicBezTo>
                    <a:cubicBezTo>
                      <a:pt x="356" y="256"/>
                      <a:pt x="358" y="254"/>
                      <a:pt x="359" y="253"/>
                    </a:cubicBezTo>
                    <a:cubicBezTo>
                      <a:pt x="359" y="253"/>
                      <a:pt x="359" y="253"/>
                      <a:pt x="359" y="253"/>
                    </a:cubicBezTo>
                    <a:cubicBezTo>
                      <a:pt x="360" y="253"/>
                      <a:pt x="360" y="253"/>
                      <a:pt x="360" y="253"/>
                    </a:cubicBezTo>
                    <a:cubicBezTo>
                      <a:pt x="360" y="215"/>
                      <a:pt x="360" y="215"/>
                      <a:pt x="360" y="215"/>
                    </a:cubicBezTo>
                    <a:cubicBezTo>
                      <a:pt x="360" y="215"/>
                      <a:pt x="360" y="215"/>
                      <a:pt x="360" y="215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216" y="2622851"/>
              <a:ext cx="1005033" cy="571489"/>
            </a:xfrm>
            <a:prstGeom prst="rect">
              <a:avLst/>
            </a:prstGeom>
          </p:spPr>
        </p:pic>
      </p:grpSp>
      <p:sp>
        <p:nvSpPr>
          <p:cNvPr id="23" name="모서리가 둥근 직사각형 22"/>
          <p:cNvSpPr/>
          <p:nvPr/>
        </p:nvSpPr>
        <p:spPr>
          <a:xfrm>
            <a:off x="5988994" y="2785485"/>
            <a:ext cx="3383199" cy="1784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73" y="2841485"/>
            <a:ext cx="550207" cy="53556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167836" y="3194884"/>
            <a:ext cx="872110" cy="11304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recommendation-service-deployment-v2</a:t>
            </a:r>
            <a:endParaRPr kumimoji="1" lang="ko-KR" altLang="en-US" sz="900" b="1" dirty="0"/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 rot="10800000">
            <a:off x="466695" y="3589228"/>
            <a:ext cx="1118406" cy="223838"/>
          </a:xfrm>
          <a:custGeom>
            <a:avLst/>
            <a:gdLst>
              <a:gd name="T0" fmla="*/ 87 w 580"/>
              <a:gd name="T1" fmla="*/ 16 h 141"/>
              <a:gd name="T2" fmla="*/ 71 w 580"/>
              <a:gd name="T3" fmla="*/ 0 h 141"/>
              <a:gd name="T4" fmla="*/ 0 w 580"/>
              <a:gd name="T5" fmla="*/ 70 h 141"/>
              <a:gd name="T6" fmla="*/ 71 w 580"/>
              <a:gd name="T7" fmla="*/ 141 h 141"/>
              <a:gd name="T8" fmla="*/ 87 w 580"/>
              <a:gd name="T9" fmla="*/ 124 h 141"/>
              <a:gd name="T10" fmla="*/ 580 w 580"/>
              <a:gd name="T11" fmla="*/ 124 h 141"/>
              <a:gd name="T12" fmla="*/ 580 w 580"/>
              <a:gd name="T13" fmla="*/ 16 h 141"/>
              <a:gd name="T14" fmla="*/ 87 w 580"/>
              <a:gd name="T15" fmla="*/ 16 h 141"/>
              <a:gd name="T16" fmla="*/ 171 w 580"/>
              <a:gd name="T17" fmla="*/ 76 h 141"/>
              <a:gd name="T18" fmla="*/ 71 w 580"/>
              <a:gd name="T19" fmla="*/ 76 h 141"/>
              <a:gd name="T20" fmla="*/ 71 w 580"/>
              <a:gd name="T21" fmla="*/ 100 h 141"/>
              <a:gd name="T22" fmla="*/ 39 w 580"/>
              <a:gd name="T23" fmla="*/ 70 h 141"/>
              <a:gd name="T24" fmla="*/ 71 w 580"/>
              <a:gd name="T25" fmla="*/ 40 h 141"/>
              <a:gd name="T26" fmla="*/ 71 w 580"/>
              <a:gd name="T27" fmla="*/ 65 h 141"/>
              <a:gd name="T28" fmla="*/ 171 w 580"/>
              <a:gd name="T29" fmla="*/ 65 h 141"/>
              <a:gd name="T30" fmla="*/ 171 w 580"/>
              <a:gd name="T31" fmla="*/ 7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0" h="141">
                <a:moveTo>
                  <a:pt x="87" y="16"/>
                </a:moveTo>
                <a:lnTo>
                  <a:pt x="71" y="0"/>
                </a:lnTo>
                <a:lnTo>
                  <a:pt x="0" y="70"/>
                </a:lnTo>
                <a:lnTo>
                  <a:pt x="71" y="141"/>
                </a:lnTo>
                <a:lnTo>
                  <a:pt x="87" y="124"/>
                </a:lnTo>
                <a:lnTo>
                  <a:pt x="580" y="124"/>
                </a:lnTo>
                <a:lnTo>
                  <a:pt x="580" y="16"/>
                </a:lnTo>
                <a:lnTo>
                  <a:pt x="87" y="16"/>
                </a:lnTo>
                <a:close/>
                <a:moveTo>
                  <a:pt x="171" y="76"/>
                </a:moveTo>
                <a:lnTo>
                  <a:pt x="71" y="76"/>
                </a:lnTo>
                <a:lnTo>
                  <a:pt x="71" y="100"/>
                </a:lnTo>
                <a:lnTo>
                  <a:pt x="39" y="70"/>
                </a:lnTo>
                <a:lnTo>
                  <a:pt x="71" y="40"/>
                </a:lnTo>
                <a:lnTo>
                  <a:pt x="71" y="65"/>
                </a:lnTo>
                <a:lnTo>
                  <a:pt x="171" y="65"/>
                </a:lnTo>
                <a:lnTo>
                  <a:pt x="171" y="76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37141" y="3562846"/>
            <a:ext cx="895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>
                <a:solidFill>
                  <a:schemeClr val="bg1"/>
                </a:solidFill>
              </a:rPr>
              <a:t>i</a:t>
            </a:r>
            <a:r>
              <a:rPr kumimoji="1" lang="en-US" altLang="ko-KR" sz="1000" b="1" dirty="0" smtClean="0">
                <a:solidFill>
                  <a:schemeClr val="bg1"/>
                </a:solidFill>
              </a:rPr>
              <a:t>mage push</a:t>
            </a:r>
            <a:endParaRPr kumimoji="1"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34" y="3005147"/>
            <a:ext cx="1320942" cy="132094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8370262" y="3229864"/>
            <a:ext cx="872110" cy="11304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recommendation-service-deployment-v2</a:t>
            </a:r>
            <a:endParaRPr kumimoji="1" lang="ko-KR" altLang="en-US" sz="900" b="1" dirty="0"/>
          </a:p>
        </p:txBody>
      </p:sp>
      <p:grpSp>
        <p:nvGrpSpPr>
          <p:cNvPr id="46" name="그룹 45"/>
          <p:cNvGrpSpPr/>
          <p:nvPr/>
        </p:nvGrpSpPr>
        <p:grpSpPr>
          <a:xfrm>
            <a:off x="8938983" y="2904569"/>
            <a:ext cx="368300" cy="536575"/>
            <a:chOff x="10958513" y="1298575"/>
            <a:chExt cx="368300" cy="536575"/>
          </a:xfrm>
          <a:solidFill>
            <a:schemeClr val="accent2"/>
          </a:solidFill>
        </p:grpSpPr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10958513" y="1768475"/>
              <a:ext cx="368300" cy="66675"/>
            </a:xfrm>
            <a:custGeom>
              <a:avLst/>
              <a:gdLst>
                <a:gd name="T0" fmla="*/ 89 w 98"/>
                <a:gd name="T1" fmla="*/ 0 h 18"/>
                <a:gd name="T2" fmla="*/ 8 w 98"/>
                <a:gd name="T3" fmla="*/ 0 h 18"/>
                <a:gd name="T4" fmla="*/ 0 w 98"/>
                <a:gd name="T5" fmla="*/ 8 h 18"/>
                <a:gd name="T6" fmla="*/ 0 w 98"/>
                <a:gd name="T7" fmla="*/ 18 h 18"/>
                <a:gd name="T8" fmla="*/ 98 w 98"/>
                <a:gd name="T9" fmla="*/ 18 h 18"/>
                <a:gd name="T10" fmla="*/ 98 w 98"/>
                <a:gd name="T11" fmla="*/ 8 h 18"/>
                <a:gd name="T12" fmla="*/ 89 w 9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8">
                  <a:moveTo>
                    <a:pt x="8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4"/>
                    <a:pt x="94" y="0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11112501" y="1298575"/>
              <a:ext cx="38100" cy="96838"/>
            </a:xfrm>
            <a:custGeom>
              <a:avLst/>
              <a:gdLst>
                <a:gd name="T0" fmla="*/ 3 w 10"/>
                <a:gd name="T1" fmla="*/ 25 h 26"/>
                <a:gd name="T2" fmla="*/ 6 w 10"/>
                <a:gd name="T3" fmla="*/ 26 h 26"/>
                <a:gd name="T4" fmla="*/ 9 w 10"/>
                <a:gd name="T5" fmla="*/ 26 h 26"/>
                <a:gd name="T6" fmla="*/ 10 w 10"/>
                <a:gd name="T7" fmla="*/ 23 h 26"/>
                <a:gd name="T8" fmla="*/ 10 w 10"/>
                <a:gd name="T9" fmla="*/ 22 h 26"/>
                <a:gd name="T10" fmla="*/ 10 w 10"/>
                <a:gd name="T11" fmla="*/ 5 h 26"/>
                <a:gd name="T12" fmla="*/ 10 w 10"/>
                <a:gd name="T13" fmla="*/ 4 h 26"/>
                <a:gd name="T14" fmla="*/ 9 w 10"/>
                <a:gd name="T15" fmla="*/ 1 h 26"/>
                <a:gd name="T16" fmla="*/ 6 w 10"/>
                <a:gd name="T17" fmla="*/ 0 h 26"/>
                <a:gd name="T18" fmla="*/ 3 w 10"/>
                <a:gd name="T19" fmla="*/ 1 h 26"/>
                <a:gd name="T20" fmla="*/ 0 w 10"/>
                <a:gd name="T21" fmla="*/ 4 h 26"/>
                <a:gd name="T22" fmla="*/ 0 w 10"/>
                <a:gd name="T23" fmla="*/ 4 h 26"/>
                <a:gd name="T24" fmla="*/ 0 w 10"/>
                <a:gd name="T25" fmla="*/ 23 h 26"/>
                <a:gd name="T26" fmla="*/ 0 w 10"/>
                <a:gd name="T27" fmla="*/ 23 h 26"/>
                <a:gd name="T28" fmla="*/ 3 w 10"/>
                <a:gd name="T2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26">
                  <a:moveTo>
                    <a:pt x="3" y="25"/>
                  </a:moveTo>
                  <a:cubicBezTo>
                    <a:pt x="4" y="26"/>
                    <a:pt x="5" y="26"/>
                    <a:pt x="6" y="26"/>
                  </a:cubicBezTo>
                  <a:cubicBezTo>
                    <a:pt x="7" y="26"/>
                    <a:pt x="8" y="26"/>
                    <a:pt x="9" y="26"/>
                  </a:cubicBezTo>
                  <a:cubicBezTo>
                    <a:pt x="10" y="25"/>
                    <a:pt x="10" y="24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2" y="25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11202988" y="1354138"/>
              <a:ext cx="85725" cy="79375"/>
            </a:xfrm>
            <a:custGeom>
              <a:avLst/>
              <a:gdLst>
                <a:gd name="T0" fmla="*/ 5 w 23"/>
                <a:gd name="T1" fmla="*/ 21 h 21"/>
                <a:gd name="T2" fmla="*/ 8 w 23"/>
                <a:gd name="T3" fmla="*/ 20 h 21"/>
                <a:gd name="T4" fmla="*/ 8 w 23"/>
                <a:gd name="T5" fmla="*/ 20 h 21"/>
                <a:gd name="T6" fmla="*/ 22 w 23"/>
                <a:gd name="T7" fmla="*/ 7 h 21"/>
                <a:gd name="T8" fmla="*/ 22 w 23"/>
                <a:gd name="T9" fmla="*/ 7 h 21"/>
                <a:gd name="T10" fmla="*/ 23 w 23"/>
                <a:gd name="T11" fmla="*/ 4 h 21"/>
                <a:gd name="T12" fmla="*/ 22 w 23"/>
                <a:gd name="T13" fmla="*/ 1 h 21"/>
                <a:gd name="T14" fmla="*/ 18 w 23"/>
                <a:gd name="T15" fmla="*/ 0 h 21"/>
                <a:gd name="T16" fmla="*/ 15 w 23"/>
                <a:gd name="T17" fmla="*/ 1 h 21"/>
                <a:gd name="T18" fmla="*/ 15 w 23"/>
                <a:gd name="T19" fmla="*/ 1 h 21"/>
                <a:gd name="T20" fmla="*/ 2 w 23"/>
                <a:gd name="T21" fmla="*/ 14 h 21"/>
                <a:gd name="T22" fmla="*/ 2 w 23"/>
                <a:gd name="T23" fmla="*/ 14 h 21"/>
                <a:gd name="T24" fmla="*/ 0 w 23"/>
                <a:gd name="T25" fmla="*/ 17 h 21"/>
                <a:gd name="T26" fmla="*/ 2 w 23"/>
                <a:gd name="T27" fmla="*/ 20 h 21"/>
                <a:gd name="T28" fmla="*/ 5 w 23"/>
                <a:gd name="T2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1">
                  <a:moveTo>
                    <a:pt x="5" y="21"/>
                  </a:moveTo>
                  <a:cubicBezTo>
                    <a:pt x="6" y="21"/>
                    <a:pt x="7" y="21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5"/>
                    <a:pt x="23" y="4"/>
                  </a:cubicBezTo>
                  <a:cubicBezTo>
                    <a:pt x="23" y="3"/>
                    <a:pt x="23" y="2"/>
                    <a:pt x="22" y="1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2" y="20"/>
                  </a:cubicBezTo>
                  <a:cubicBezTo>
                    <a:pt x="3" y="21"/>
                    <a:pt x="4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10983913" y="1354138"/>
              <a:ext cx="84138" cy="79375"/>
            </a:xfrm>
            <a:custGeom>
              <a:avLst/>
              <a:gdLst>
                <a:gd name="T0" fmla="*/ 1 w 22"/>
                <a:gd name="T1" fmla="*/ 7 h 21"/>
                <a:gd name="T2" fmla="*/ 14 w 22"/>
                <a:gd name="T3" fmla="*/ 20 h 21"/>
                <a:gd name="T4" fmla="*/ 15 w 22"/>
                <a:gd name="T5" fmla="*/ 20 h 21"/>
                <a:gd name="T6" fmla="*/ 18 w 22"/>
                <a:gd name="T7" fmla="*/ 21 h 21"/>
                <a:gd name="T8" fmla="*/ 21 w 22"/>
                <a:gd name="T9" fmla="*/ 20 h 21"/>
                <a:gd name="T10" fmla="*/ 22 w 22"/>
                <a:gd name="T11" fmla="*/ 17 h 21"/>
                <a:gd name="T12" fmla="*/ 21 w 22"/>
                <a:gd name="T13" fmla="*/ 14 h 21"/>
                <a:gd name="T14" fmla="*/ 21 w 22"/>
                <a:gd name="T15" fmla="*/ 14 h 21"/>
                <a:gd name="T16" fmla="*/ 8 w 22"/>
                <a:gd name="T17" fmla="*/ 1 h 21"/>
                <a:gd name="T18" fmla="*/ 8 w 22"/>
                <a:gd name="T19" fmla="*/ 1 h 21"/>
                <a:gd name="T20" fmla="*/ 4 w 22"/>
                <a:gd name="T21" fmla="*/ 0 h 21"/>
                <a:gd name="T22" fmla="*/ 1 w 22"/>
                <a:gd name="T23" fmla="*/ 1 h 21"/>
                <a:gd name="T24" fmla="*/ 1 w 22"/>
                <a:gd name="T25" fmla="*/ 1 h 21"/>
                <a:gd name="T26" fmla="*/ 0 w 22"/>
                <a:gd name="T27" fmla="*/ 4 h 21"/>
                <a:gd name="T28" fmla="*/ 1 w 22"/>
                <a:gd name="T2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1">
                  <a:moveTo>
                    <a:pt x="1" y="7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7" y="21"/>
                    <a:pt x="18" y="21"/>
                  </a:cubicBezTo>
                  <a:cubicBezTo>
                    <a:pt x="19" y="21"/>
                    <a:pt x="20" y="21"/>
                    <a:pt x="21" y="20"/>
                  </a:cubicBezTo>
                  <a:cubicBezTo>
                    <a:pt x="22" y="19"/>
                    <a:pt x="22" y="18"/>
                    <a:pt x="22" y="17"/>
                  </a:cubicBezTo>
                  <a:cubicBezTo>
                    <a:pt x="22" y="16"/>
                    <a:pt x="22" y="15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7"/>
            <p:cNvSpPr>
              <a:spLocks noEditPoints="1"/>
            </p:cNvSpPr>
            <p:nvPr/>
          </p:nvSpPr>
          <p:spPr bwMode="auto">
            <a:xfrm>
              <a:off x="10988676" y="1444625"/>
              <a:ext cx="304800" cy="300038"/>
            </a:xfrm>
            <a:custGeom>
              <a:avLst/>
              <a:gdLst>
                <a:gd name="T0" fmla="*/ 42 w 81"/>
                <a:gd name="T1" fmla="*/ 0 h 80"/>
                <a:gd name="T2" fmla="*/ 40 w 81"/>
                <a:gd name="T3" fmla="*/ 0 h 80"/>
                <a:gd name="T4" fmla="*/ 0 w 81"/>
                <a:gd name="T5" fmla="*/ 39 h 80"/>
                <a:gd name="T6" fmla="*/ 0 w 81"/>
                <a:gd name="T7" fmla="*/ 80 h 80"/>
                <a:gd name="T8" fmla="*/ 81 w 81"/>
                <a:gd name="T9" fmla="*/ 80 h 80"/>
                <a:gd name="T10" fmla="*/ 81 w 81"/>
                <a:gd name="T11" fmla="*/ 39 h 80"/>
                <a:gd name="T12" fmla="*/ 42 w 81"/>
                <a:gd name="T13" fmla="*/ 0 h 80"/>
                <a:gd name="T14" fmla="*/ 36 w 81"/>
                <a:gd name="T15" fmla="*/ 32 h 80"/>
                <a:gd name="T16" fmla="*/ 23 w 81"/>
                <a:gd name="T17" fmla="*/ 38 h 80"/>
                <a:gd name="T18" fmla="*/ 17 w 81"/>
                <a:gd name="T19" fmla="*/ 36 h 80"/>
                <a:gd name="T20" fmla="*/ 15 w 81"/>
                <a:gd name="T21" fmla="*/ 31 h 80"/>
                <a:gd name="T22" fmla="*/ 21 w 81"/>
                <a:gd name="T23" fmla="*/ 19 h 80"/>
                <a:gd name="T24" fmla="*/ 21 w 81"/>
                <a:gd name="T25" fmla="*/ 19 h 80"/>
                <a:gd name="T26" fmla="*/ 35 w 81"/>
                <a:gd name="T27" fmla="*/ 12 h 80"/>
                <a:gd name="T28" fmla="*/ 40 w 81"/>
                <a:gd name="T29" fmla="*/ 14 h 80"/>
                <a:gd name="T30" fmla="*/ 42 w 81"/>
                <a:gd name="T31" fmla="*/ 20 h 80"/>
                <a:gd name="T32" fmla="*/ 36 w 81"/>
                <a:gd name="T33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80">
                  <a:moveTo>
                    <a:pt x="4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17"/>
                    <a:pt x="63" y="0"/>
                    <a:pt x="42" y="0"/>
                  </a:cubicBezTo>
                  <a:close/>
                  <a:moveTo>
                    <a:pt x="36" y="32"/>
                  </a:moveTo>
                  <a:cubicBezTo>
                    <a:pt x="32" y="36"/>
                    <a:pt x="27" y="38"/>
                    <a:pt x="23" y="38"/>
                  </a:cubicBezTo>
                  <a:cubicBezTo>
                    <a:pt x="20" y="38"/>
                    <a:pt x="18" y="38"/>
                    <a:pt x="17" y="36"/>
                  </a:cubicBezTo>
                  <a:cubicBezTo>
                    <a:pt x="15" y="35"/>
                    <a:pt x="15" y="33"/>
                    <a:pt x="15" y="31"/>
                  </a:cubicBezTo>
                  <a:cubicBezTo>
                    <a:pt x="15" y="27"/>
                    <a:pt x="17" y="22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6" y="15"/>
                    <a:pt x="30" y="12"/>
                    <a:pt x="35" y="12"/>
                  </a:cubicBezTo>
                  <a:cubicBezTo>
                    <a:pt x="37" y="12"/>
                    <a:pt x="39" y="13"/>
                    <a:pt x="40" y="14"/>
                  </a:cubicBezTo>
                  <a:cubicBezTo>
                    <a:pt x="42" y="16"/>
                    <a:pt x="42" y="18"/>
                    <a:pt x="42" y="20"/>
                  </a:cubicBezTo>
                  <a:cubicBezTo>
                    <a:pt x="42" y="24"/>
                    <a:pt x="40" y="28"/>
                    <a:pt x="3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6" name="Freeform 16"/>
          <p:cNvSpPr>
            <a:spLocks noEditPoints="1"/>
          </p:cNvSpPr>
          <p:nvPr/>
        </p:nvSpPr>
        <p:spPr bwMode="auto">
          <a:xfrm rot="10800000">
            <a:off x="7092397" y="3546675"/>
            <a:ext cx="1283020" cy="223838"/>
          </a:xfrm>
          <a:custGeom>
            <a:avLst/>
            <a:gdLst>
              <a:gd name="T0" fmla="*/ 87 w 580"/>
              <a:gd name="T1" fmla="*/ 16 h 141"/>
              <a:gd name="T2" fmla="*/ 71 w 580"/>
              <a:gd name="T3" fmla="*/ 0 h 141"/>
              <a:gd name="T4" fmla="*/ 0 w 580"/>
              <a:gd name="T5" fmla="*/ 70 h 141"/>
              <a:gd name="T6" fmla="*/ 71 w 580"/>
              <a:gd name="T7" fmla="*/ 141 h 141"/>
              <a:gd name="T8" fmla="*/ 87 w 580"/>
              <a:gd name="T9" fmla="*/ 124 h 141"/>
              <a:gd name="T10" fmla="*/ 580 w 580"/>
              <a:gd name="T11" fmla="*/ 124 h 141"/>
              <a:gd name="T12" fmla="*/ 580 w 580"/>
              <a:gd name="T13" fmla="*/ 16 h 141"/>
              <a:gd name="T14" fmla="*/ 87 w 580"/>
              <a:gd name="T15" fmla="*/ 16 h 141"/>
              <a:gd name="T16" fmla="*/ 171 w 580"/>
              <a:gd name="T17" fmla="*/ 76 h 141"/>
              <a:gd name="T18" fmla="*/ 71 w 580"/>
              <a:gd name="T19" fmla="*/ 76 h 141"/>
              <a:gd name="T20" fmla="*/ 71 w 580"/>
              <a:gd name="T21" fmla="*/ 100 h 141"/>
              <a:gd name="T22" fmla="*/ 39 w 580"/>
              <a:gd name="T23" fmla="*/ 70 h 141"/>
              <a:gd name="T24" fmla="*/ 71 w 580"/>
              <a:gd name="T25" fmla="*/ 40 h 141"/>
              <a:gd name="T26" fmla="*/ 71 w 580"/>
              <a:gd name="T27" fmla="*/ 65 h 141"/>
              <a:gd name="T28" fmla="*/ 171 w 580"/>
              <a:gd name="T29" fmla="*/ 65 h 141"/>
              <a:gd name="T30" fmla="*/ 171 w 580"/>
              <a:gd name="T31" fmla="*/ 7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0" h="141">
                <a:moveTo>
                  <a:pt x="87" y="16"/>
                </a:moveTo>
                <a:lnTo>
                  <a:pt x="71" y="0"/>
                </a:lnTo>
                <a:lnTo>
                  <a:pt x="0" y="70"/>
                </a:lnTo>
                <a:lnTo>
                  <a:pt x="71" y="141"/>
                </a:lnTo>
                <a:lnTo>
                  <a:pt x="87" y="124"/>
                </a:lnTo>
                <a:lnTo>
                  <a:pt x="580" y="124"/>
                </a:lnTo>
                <a:lnTo>
                  <a:pt x="580" y="16"/>
                </a:lnTo>
                <a:lnTo>
                  <a:pt x="87" y="16"/>
                </a:lnTo>
                <a:close/>
                <a:moveTo>
                  <a:pt x="171" y="76"/>
                </a:moveTo>
                <a:lnTo>
                  <a:pt x="71" y="76"/>
                </a:lnTo>
                <a:lnTo>
                  <a:pt x="71" y="100"/>
                </a:lnTo>
                <a:lnTo>
                  <a:pt x="39" y="70"/>
                </a:lnTo>
                <a:lnTo>
                  <a:pt x="71" y="40"/>
                </a:lnTo>
                <a:lnTo>
                  <a:pt x="71" y="65"/>
                </a:lnTo>
                <a:lnTo>
                  <a:pt x="171" y="65"/>
                </a:lnTo>
                <a:lnTo>
                  <a:pt x="171" y="76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035877" y="3520080"/>
            <a:ext cx="1308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bg1"/>
                </a:solidFill>
              </a:rPr>
              <a:t>image update</a:t>
            </a:r>
            <a:endParaRPr kumimoji="1"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14190" y="4639797"/>
            <a:ext cx="5886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Docker image push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로 인한 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triggering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을 시작으로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자동화 배포하고 잘못된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업데이트를 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en-US" altLang="ko-KR" sz="105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2773234" y="3683619"/>
            <a:ext cx="1033889" cy="39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4835689" y="3699167"/>
            <a:ext cx="1033889" cy="39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7135361" y="4107469"/>
            <a:ext cx="120332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16663" y="3395960"/>
            <a:ext cx="1130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1 </a:t>
            </a:r>
            <a:r>
              <a:rPr kumimoji="1" lang="en-US" altLang="ko-KR" sz="1050" b="1" dirty="0" err="1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webhooking</a:t>
            </a:r>
            <a:endParaRPr kumimoji="1" lang="ko-KR" altLang="en-US" sz="1050" b="1" dirty="0">
              <a:solidFill>
                <a:srgbClr val="00B0F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07697" y="3429703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2 Deploy v2</a:t>
            </a:r>
            <a:endParaRPr kumimoji="1" lang="ko-KR" altLang="en-US" sz="1050" b="1" dirty="0">
              <a:solidFill>
                <a:srgbClr val="00B0F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08810" y="3849341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solidFill>
                  <a:srgbClr val="00B0F0"/>
                </a:solidFill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ko-KR" altLang="en-US" sz="1050" b="1" dirty="0">
              <a:solidFill>
                <a:srgbClr val="00B0F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4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1,2 Application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구성하기</a:t>
            </a:r>
          </a:p>
          <a:p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152" y="1403234"/>
            <a:ext cx="6375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Spinnaker Dashboard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에 접속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  <a:hlinkClick r:id="rId3"/>
              </a:rPr>
              <a:t>http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  <a:hlinkClick r:id="rId3"/>
              </a:rPr>
              <a:t>://spinnaker.zcp-dtlabs.jp-tok.containers.mybluemix.net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  <a:hlinkClick r:id="rId3"/>
              </a:rPr>
              <a:t>/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152" y="1674186"/>
            <a:ext cx="57807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2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Application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endParaRPr kumimoji="1" lang="en-US" altLang="ko-KR" sz="1100" b="1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2-1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Applications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&gt;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우측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Action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버튼을 클릭하여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Create Application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6496" y="2159622"/>
            <a:ext cx="8774872" cy="967733"/>
            <a:chOff x="416496" y="5233575"/>
            <a:chExt cx="8774872" cy="96773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96" y="5233575"/>
              <a:ext cx="8774872" cy="9449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Arrow Cursor"/>
            <p:cNvSpPr>
              <a:spLocks noChangeAspect="1"/>
            </p:cNvSpPr>
            <p:nvPr/>
          </p:nvSpPr>
          <p:spPr bwMode="auto">
            <a:xfrm>
              <a:off x="8972368" y="5955763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" name="Arrow Cursor"/>
            <p:cNvSpPr>
              <a:spLocks noChangeAspect="1"/>
            </p:cNvSpPr>
            <p:nvPr/>
          </p:nvSpPr>
          <p:spPr bwMode="auto">
            <a:xfrm>
              <a:off x="2673034" y="5374052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2946" y="3226315"/>
            <a:ext cx="2601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/>
              <a:t>2-2</a:t>
            </a:r>
            <a:r>
              <a:rPr kumimoji="1" lang="ko-KR" altLang="en-US" sz="1100" dirty="0" smtClean="0"/>
              <a:t> </a:t>
            </a:r>
            <a:r>
              <a:rPr kumimoji="1" lang="en-US" altLang="ko-KR" sz="1100" b="1" dirty="0" smtClean="0"/>
              <a:t>Application</a:t>
            </a:r>
            <a:r>
              <a:rPr kumimoji="1" lang="ko-KR" altLang="en-US" sz="1100" b="1" dirty="0" smtClean="0"/>
              <a:t> 정보 입력</a:t>
            </a:r>
            <a:endParaRPr kumimoji="1" lang="en-US" altLang="ko-KR" sz="1100" b="1" dirty="0" smtClean="0"/>
          </a:p>
          <a:p>
            <a:endParaRPr kumimoji="1" lang="en-US" altLang="ko-KR" sz="1100" b="1" dirty="0" smtClean="0"/>
          </a:p>
          <a:p>
            <a:r>
              <a:rPr kumimoji="1" lang="en-US" altLang="ko-KR" sz="1100" b="1" dirty="0" smtClean="0"/>
              <a:t>   </a:t>
            </a:r>
            <a:r>
              <a:rPr kumimoji="1" lang="ko-KR" altLang="en-US" sz="1100" b="1" dirty="0" smtClean="0"/>
              <a:t>  </a:t>
            </a:r>
            <a:r>
              <a:rPr kumimoji="1" lang="en-US" altLang="ko-KR" sz="1100" b="1" dirty="0" smtClean="0"/>
              <a:t>-</a:t>
            </a:r>
            <a:r>
              <a:rPr kumimoji="1" lang="ko-KR" altLang="en-US" sz="1100" b="1" dirty="0" smtClean="0"/>
              <a:t> </a:t>
            </a:r>
            <a:r>
              <a:rPr kumimoji="1" lang="en-US" altLang="ko-KR" sz="1100" dirty="0" smtClean="0"/>
              <a:t>Application</a:t>
            </a:r>
            <a:r>
              <a:rPr kumimoji="1" lang="ko-KR" altLang="en-US" sz="1100" dirty="0" smtClean="0"/>
              <a:t>명과 </a:t>
            </a:r>
            <a:r>
              <a:rPr kumimoji="1" lang="en-US" altLang="ko-KR" sz="1100" dirty="0" smtClean="0"/>
              <a:t>Email</a:t>
            </a:r>
            <a:r>
              <a:rPr kumimoji="1" lang="ko-KR" altLang="en-US" sz="1100" dirty="0" smtClean="0"/>
              <a:t> 주소 입력</a:t>
            </a:r>
            <a:endParaRPr kumimoji="1" lang="en-US" altLang="ko-KR" sz="1100" dirty="0" smtClean="0"/>
          </a:p>
          <a:p>
            <a:r>
              <a:rPr kumimoji="1" lang="ko-KR" altLang="en-US" sz="1100" dirty="0"/>
              <a:t> </a:t>
            </a:r>
            <a:r>
              <a:rPr kumimoji="1" lang="ko-KR" altLang="en-US" sz="1100" dirty="0" smtClean="0"/>
              <a:t>    </a:t>
            </a:r>
            <a:r>
              <a:rPr kumimoji="1" lang="en-US" altLang="ko-KR" sz="1100" dirty="0" smtClean="0"/>
              <a:t>-</a:t>
            </a:r>
            <a:r>
              <a:rPr kumimoji="1" lang="ko-KR" altLang="en-US" sz="1100" dirty="0" smtClean="0"/>
              <a:t> </a:t>
            </a:r>
            <a:r>
              <a:rPr kumimoji="1" lang="en-US" altLang="ko-KR" sz="1100" b="1" i="1" dirty="0" smtClean="0"/>
              <a:t>Create</a:t>
            </a:r>
            <a:r>
              <a:rPr kumimoji="1" lang="ko-KR" altLang="en-US" sz="1100" dirty="0" smtClean="0"/>
              <a:t> 버튼 클릭</a:t>
            </a:r>
            <a:endParaRPr kumimoji="1" lang="en-US" altLang="ko-KR" sz="11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39" y="3193533"/>
            <a:ext cx="3059073" cy="24551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66202" y="3519083"/>
            <a:ext cx="13452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i="1" dirty="0" err="1" smtClean="0">
                <a:solidFill>
                  <a:schemeClr val="accent2"/>
                </a:solidFill>
              </a:rPr>
              <a:t>Labsflix</a:t>
            </a:r>
            <a:r>
              <a:rPr kumimoji="1" lang="en-US" altLang="ko-KR" sz="1050" b="1" i="1" dirty="0" smtClean="0">
                <a:solidFill>
                  <a:schemeClr val="accent2"/>
                </a:solidFill>
              </a:rPr>
              <a:t>${number}</a:t>
            </a:r>
            <a:endParaRPr kumimoji="1" lang="ko-KR" altLang="en-US" sz="1050" b="1" i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61112" y="4831465"/>
            <a:ext cx="18870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ko-KR" altLang="en-US" sz="1100" dirty="0" smtClean="0"/>
              <a:t>생성된 </a:t>
            </a:r>
            <a:r>
              <a:rPr kumimoji="1" lang="en-US" altLang="ko-KR" sz="1100" dirty="0" smtClean="0"/>
              <a:t>Application</a:t>
            </a:r>
            <a:r>
              <a:rPr kumimoji="1" lang="ko-KR" altLang="en-US" sz="1100" dirty="0" smtClean="0"/>
              <a:t> 확인</a:t>
            </a:r>
            <a:endParaRPr kumimoji="1" lang="en-US" altLang="ko-KR" sz="1100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6070648" y="5157192"/>
            <a:ext cx="3429556" cy="1165745"/>
            <a:chOff x="3780664" y="4640719"/>
            <a:chExt cx="5178552" cy="176024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18"/>
            <a:stretch/>
          </p:blipFill>
          <p:spPr>
            <a:xfrm>
              <a:off x="3780664" y="4640719"/>
              <a:ext cx="5178552" cy="176024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355240" y="4842113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30" name="직선 연결선 219"/>
          <p:cNvCxnSpPr/>
          <p:nvPr/>
        </p:nvCxnSpPr>
        <p:spPr>
          <a:xfrm flipH="1">
            <a:off x="5745088" y="3646041"/>
            <a:ext cx="621114" cy="0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3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생성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1676531"/>
            <a:ext cx="4152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PIPELINES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Configure a new pipeline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8484" y="3681704"/>
            <a:ext cx="36760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Pipeline Name: 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 recommendation v2’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입력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/>
            </a:r>
            <a:b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</a:b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Create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 클릭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"/>
          <a:stretch/>
        </p:blipFill>
        <p:spPr>
          <a:xfrm>
            <a:off x="415008" y="1952836"/>
            <a:ext cx="4272826" cy="1160696"/>
          </a:xfrm>
          <a:prstGeom prst="rect">
            <a:avLst/>
          </a:prstGeom>
        </p:spPr>
      </p:pic>
      <p:sp>
        <p:nvSpPr>
          <p:cNvPr id="26" name="Arrow Cursor"/>
          <p:cNvSpPr>
            <a:spLocks noChangeAspect="1"/>
          </p:cNvSpPr>
          <p:nvPr/>
        </p:nvSpPr>
        <p:spPr bwMode="auto">
          <a:xfrm>
            <a:off x="2325221" y="2155832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Arrow Cursor"/>
          <p:cNvSpPr>
            <a:spLocks noChangeAspect="1"/>
          </p:cNvSpPr>
          <p:nvPr/>
        </p:nvSpPr>
        <p:spPr bwMode="auto">
          <a:xfrm>
            <a:off x="4052900" y="2783563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" t="5373" r="1361" b="3141"/>
          <a:stretch/>
        </p:blipFill>
        <p:spPr>
          <a:xfrm>
            <a:off x="608855" y="4315082"/>
            <a:ext cx="3899596" cy="14571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8" t="16401" r="15472" b="27850"/>
          <a:stretch/>
        </p:blipFill>
        <p:spPr>
          <a:xfrm>
            <a:off x="4924910" y="1996688"/>
            <a:ext cx="4384574" cy="22244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841869" y="1689347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생성 확인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35" name="직선 연결선[R] 34"/>
          <p:cNvCxnSpPr/>
          <p:nvPr/>
        </p:nvCxnSpPr>
        <p:spPr>
          <a:xfrm>
            <a:off x="4772980" y="1422762"/>
            <a:ext cx="0" cy="4852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>
            <a:spLocks/>
          </p:cNvSpPr>
          <p:nvPr/>
        </p:nvSpPr>
        <p:spPr bwMode="auto">
          <a:xfrm rot="10800000">
            <a:off x="1100573" y="2586366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PART01. Spinnaker</a:t>
            </a:r>
            <a:endParaRPr lang="ko-KR" altLang="en-US" dirty="0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10800000">
            <a:off x="4252852" y="2581813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9823" y="3102900"/>
            <a:ext cx="783644" cy="807398"/>
            <a:chOff x="814924" y="1949376"/>
            <a:chExt cx="935494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865723" y="1949376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14924" y="2237407"/>
              <a:ext cx="935494" cy="404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97" name="Freeform 765"/>
          <p:cNvSpPr>
            <a:spLocks noEditPoints="1"/>
          </p:cNvSpPr>
          <p:nvPr/>
        </p:nvSpPr>
        <p:spPr bwMode="auto">
          <a:xfrm rot="1800000">
            <a:off x="3529590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3479162" y="337487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61127" y="3287752"/>
            <a:ext cx="187680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What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79408" y="3298915"/>
            <a:ext cx="186163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7359933" y="256490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6620599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6570171" y="332726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5328" y="3298916"/>
            <a:ext cx="186163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How to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Use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7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4" y="3922533"/>
            <a:ext cx="4808984" cy="232874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Docker Image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53" y="1452045"/>
            <a:ext cx="454162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Do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c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ker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Image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hooking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에 사용할 특정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URL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을 만든다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Configuration stages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‘Automated Triggers’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err="1" smtClean="0">
                <a:latin typeface="Noto Sans" charset="0"/>
                <a:ea typeface="Noto Sans" charset="0"/>
                <a:cs typeface="Noto Sans" charset="0"/>
              </a:rPr>
              <a:t>Webhook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Source: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domain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뒤에 올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URL name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입력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             </a:t>
            </a:r>
            <a:r>
              <a:rPr kumimoji="1" lang="en-US" altLang="ko-KR" sz="1100" u="sng" dirty="0" err="1" smtClean="0">
                <a:latin typeface="Noto Sans" charset="0"/>
                <a:ea typeface="Noto Sans" charset="0"/>
                <a:cs typeface="Noto Sans" charset="0"/>
              </a:rPr>
              <a:t>dockerhub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-recommendation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입력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" y="2876600"/>
            <a:ext cx="4566549" cy="26979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494892" y="4833156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0800000">
            <a:off x="4736977" y="4895871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97216" y="5661248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0800000">
            <a:off x="9561512" y="5723963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solidFill>
                  <a:schemeClr val="accent2"/>
                </a:solidFill>
              </a:rPr>
              <a:t>{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24" name="직선 화살표 연결선 23"/>
          <p:cNvCxnSpPr>
            <a:stCxn id="16" idx="1"/>
            <a:endCxn id="34" idx="1"/>
          </p:cNvCxnSpPr>
          <p:nvPr/>
        </p:nvCxnSpPr>
        <p:spPr>
          <a:xfrm>
            <a:off x="4989004" y="5086905"/>
            <a:ext cx="1908212" cy="759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77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Parameter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설정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53" y="1452045"/>
            <a:ext cx="40446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용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parameter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생성한다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Configuration stages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namespace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Default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Value: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배포하려는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6" y="3043966"/>
            <a:ext cx="7587288" cy="2475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044788" y="4766955"/>
            <a:ext cx="133081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000" b="1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본인의 </a:t>
            </a:r>
            <a:r>
              <a:rPr kumimoji="1" lang="en-US" altLang="ko-KR" sz="1000" b="1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namespace</a:t>
            </a:r>
            <a:endParaRPr kumimoji="1" lang="ko-KR" altLang="en-US" sz="1000" b="1" dirty="0">
              <a:solidFill>
                <a:schemeClr val="accent2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5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5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에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504" y="1484192"/>
            <a:ext cx="340349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배포를 위한 파이프라인을 생성한다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Add stage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Deploy (Manifest)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Stage Name: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명 입력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            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     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Deploy recommendation v2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입력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96516" y="2975288"/>
            <a:ext cx="8604956" cy="3136927"/>
            <a:chOff x="596516" y="2975288"/>
            <a:chExt cx="8604956" cy="313692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16" y="2975288"/>
              <a:ext cx="8568714" cy="3136927"/>
            </a:xfrm>
            <a:prstGeom prst="rect">
              <a:avLst/>
            </a:prstGeom>
          </p:spPr>
        </p:pic>
        <p:sp>
          <p:nvSpPr>
            <p:cNvPr id="16" name="Arrow Cursor"/>
            <p:cNvSpPr>
              <a:spLocks noChangeAspect="1"/>
            </p:cNvSpPr>
            <p:nvPr/>
          </p:nvSpPr>
          <p:spPr bwMode="auto">
            <a:xfrm>
              <a:off x="4412940" y="4298206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93" t="5015" r="50517" b="85601"/>
            <a:stretch/>
          </p:blipFill>
          <p:spPr>
            <a:xfrm>
              <a:off x="3440832" y="3148870"/>
              <a:ext cx="418968" cy="2943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93" t="5015" r="50517" b="85601"/>
            <a:stretch/>
          </p:blipFill>
          <p:spPr>
            <a:xfrm>
              <a:off x="7486360" y="3710689"/>
              <a:ext cx="418968" cy="2943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496" y="5149930"/>
              <a:ext cx="5386976" cy="857018"/>
            </a:xfrm>
            <a:prstGeom prst="rect">
              <a:avLst/>
            </a:prstGeom>
          </p:spPr>
        </p:pic>
        <p:sp>
          <p:nvSpPr>
            <p:cNvPr id="17" name="Arrow Cursor"/>
            <p:cNvSpPr>
              <a:spLocks noChangeAspect="1"/>
            </p:cNvSpPr>
            <p:nvPr/>
          </p:nvSpPr>
          <p:spPr bwMode="auto">
            <a:xfrm>
              <a:off x="5961112" y="4977172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t="23894"/>
          <a:stretch/>
        </p:blipFill>
        <p:spPr>
          <a:xfrm>
            <a:off x="3395982" y="3184874"/>
            <a:ext cx="296878" cy="2441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t="23894"/>
          <a:stretch/>
        </p:blipFill>
        <p:spPr>
          <a:xfrm>
            <a:off x="7511396" y="3822764"/>
            <a:ext cx="177908" cy="146296"/>
          </a:xfrm>
          <a:prstGeom prst="rect">
            <a:avLst/>
          </a:prstGeom>
        </p:spPr>
      </p:pic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66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5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에 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4968" y="1721709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-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err="1" smtClean="0">
                <a:latin typeface="Noto Sans" charset="0"/>
                <a:ea typeface="Noto Sans" charset="0"/>
                <a:cs typeface="Noto Sans" charset="0"/>
              </a:rPr>
              <a:t>Mainfest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Configuration </a:t>
            </a:r>
            <a:r>
              <a:rPr kumimoji="1" lang="mr-IN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Manifest Source: Text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-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100" dirty="0"/>
          </a:p>
          <a:p>
            <a:pPr marL="171450" indent="-171450">
              <a:buFontTx/>
              <a:buChar char="-"/>
            </a:pP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b="335"/>
          <a:stretch/>
        </p:blipFill>
        <p:spPr>
          <a:xfrm>
            <a:off x="512937" y="2325796"/>
            <a:ext cx="4461305" cy="3736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453743" y="2122518"/>
            <a:ext cx="37563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344488" y="1505740"/>
            <a:ext cx="44644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배포할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 매니페스트를 입력한다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하단의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Arrow Cursor"/>
          <p:cNvSpPr>
            <a:spLocks noChangeAspect="1"/>
          </p:cNvSpPr>
          <p:nvPr/>
        </p:nvSpPr>
        <p:spPr bwMode="auto">
          <a:xfrm>
            <a:off x="3764868" y="3462943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Arrow Cursor"/>
          <p:cNvSpPr>
            <a:spLocks noChangeAspect="1"/>
          </p:cNvSpPr>
          <p:nvPr/>
        </p:nvSpPr>
        <p:spPr bwMode="auto">
          <a:xfrm>
            <a:off x="3476836" y="3876311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Freeform 684"/>
          <p:cNvSpPr>
            <a:spLocks/>
          </p:cNvSpPr>
          <p:nvPr/>
        </p:nvSpPr>
        <p:spPr bwMode="auto">
          <a:xfrm rot="200855">
            <a:off x="4487252" y="4185384"/>
            <a:ext cx="1210436" cy="425685"/>
          </a:xfrm>
          <a:custGeom>
            <a:avLst/>
            <a:gdLst>
              <a:gd name="T0" fmla="*/ 85 w 142"/>
              <a:gd name="T1" fmla="*/ 69 h 107"/>
              <a:gd name="T2" fmla="*/ 85 w 142"/>
              <a:gd name="T3" fmla="*/ 103 h 107"/>
              <a:gd name="T4" fmla="*/ 142 w 142"/>
              <a:gd name="T5" fmla="*/ 51 h 107"/>
              <a:gd name="T6" fmla="*/ 85 w 142"/>
              <a:gd name="T7" fmla="*/ 0 h 107"/>
              <a:gd name="T8" fmla="*/ 85 w 142"/>
              <a:gd name="T9" fmla="*/ 30 h 107"/>
              <a:gd name="T10" fmla="*/ 0 w 142"/>
              <a:gd name="T11" fmla="*/ 107 h 107"/>
              <a:gd name="T12" fmla="*/ 85 w 14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7">
                <a:moveTo>
                  <a:pt x="85" y="69"/>
                </a:moveTo>
                <a:cubicBezTo>
                  <a:pt x="85" y="103"/>
                  <a:pt x="85" y="103"/>
                  <a:pt x="85" y="103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30"/>
                  <a:pt x="85" y="30"/>
                  <a:pt x="85" y="30"/>
                </a:cubicBezTo>
                <a:cubicBezTo>
                  <a:pt x="16" y="30"/>
                  <a:pt x="0" y="107"/>
                  <a:pt x="0" y="107"/>
                </a:cubicBezTo>
                <a:cubicBezTo>
                  <a:pt x="20" y="72"/>
                  <a:pt x="48" y="69"/>
                  <a:pt x="85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81" y="2009094"/>
            <a:ext cx="2593426" cy="41482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19181" y="6160810"/>
            <a:ext cx="3140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recommendation-service-deployment-v2.yaml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7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5" y="1970296"/>
            <a:ext cx="8512077" cy="185589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5 Kubernetes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에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Deployment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/>
              <a:t>일반 배포 자동화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877" y="1656386"/>
            <a:ext cx="1879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ko-KR" altLang="en-US" sz="1100" smtClean="0">
                <a:latin typeface="Noto Sans" charset="0"/>
                <a:ea typeface="Noto Sans" charset="0"/>
                <a:cs typeface="Noto Sans" charset="0"/>
              </a:rPr>
              <a:t>생성된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파이프라인 확인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5309" y="4227058"/>
            <a:ext cx="5123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smtClean="0"/>
              <a:t>6</a:t>
            </a:r>
            <a:r>
              <a:rPr kumimoji="1" lang="ko-KR" altLang="en-US" sz="1100" b="1" dirty="0" smtClean="0"/>
              <a:t> </a:t>
            </a:r>
            <a:r>
              <a:rPr kumimoji="1" lang="en-US" altLang="ko-KR" sz="1100" b="1" dirty="0" smtClean="0"/>
              <a:t>Docker Image </a:t>
            </a:r>
            <a:r>
              <a:rPr kumimoji="1" lang="ko-KR" altLang="en-US" sz="1100" b="1" dirty="0" smtClean="0"/>
              <a:t>푸시</a:t>
            </a:r>
            <a:endParaRPr kumimoji="1" lang="en-US" altLang="ko-KR" sz="1100" b="1" dirty="0" smtClean="0"/>
          </a:p>
          <a:p>
            <a:r>
              <a:rPr kumimoji="1" lang="en-US" altLang="ko-KR" sz="1100" b="1" dirty="0"/>
              <a:t> </a:t>
            </a:r>
            <a:r>
              <a:rPr kumimoji="1" lang="en-US" altLang="ko-KR" sz="1100" b="1" dirty="0" smtClean="0"/>
              <a:t>  </a:t>
            </a:r>
            <a:r>
              <a:rPr kumimoji="1" lang="en-US" altLang="ko-KR" sz="1100" dirty="0" smtClean="0"/>
              <a:t>Docker Hub</a:t>
            </a:r>
            <a:r>
              <a:rPr kumimoji="1" lang="ko-KR" altLang="en-US" sz="1100" dirty="0" smtClean="0"/>
              <a:t>의 </a:t>
            </a:r>
            <a:r>
              <a:rPr kumimoji="1" lang="en-US" altLang="ko-KR" sz="1100" dirty="0" err="1" smtClean="0"/>
              <a:t>dtlabs</a:t>
            </a:r>
            <a:r>
              <a:rPr kumimoji="1" lang="en-US" altLang="ko-KR" sz="1100" dirty="0" smtClean="0"/>
              <a:t>/recommendation-service:2.0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Docker Image </a:t>
            </a:r>
            <a:r>
              <a:rPr kumimoji="1" lang="ko-KR" altLang="en-US" sz="1100" dirty="0" smtClean="0"/>
              <a:t>푸시한다</a:t>
            </a:r>
            <a:r>
              <a:rPr kumimoji="1" lang="en-US" altLang="ko-KR" sz="1100" dirty="0" smtClean="0"/>
              <a:t>.</a:t>
            </a:r>
            <a:endParaRPr kumimoji="1"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308505" y="228034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2"/>
                </a:solidFill>
              </a:rPr>
              <a:t>V</a:t>
            </a:r>
            <a:endParaRPr kumimoji="1"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1826" y="331457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2"/>
                </a:solidFill>
              </a:rPr>
              <a:t>V</a:t>
            </a:r>
            <a:endParaRPr kumimoji="1"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1138" y="4675201"/>
            <a:ext cx="5976664" cy="26161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ko-KR" altLang="en-US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 push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dtlabs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/recommendation-service:2.0</a:t>
            </a:r>
            <a:endParaRPr kumimoji="1" lang="ko-KR" alt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4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496" y="1511627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이 자동 시작하여 실행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(RUNNING)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4488" y="1844824"/>
            <a:ext cx="9127214" cy="3895763"/>
            <a:chOff x="344488" y="1844824"/>
            <a:chExt cx="9127214" cy="38957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88" y="1844824"/>
              <a:ext cx="9127214" cy="3895763"/>
            </a:xfrm>
            <a:prstGeom prst="rect">
              <a:avLst/>
            </a:prstGeom>
          </p:spPr>
        </p:pic>
        <p:cxnSp>
          <p:nvCxnSpPr>
            <p:cNvPr id="24" name="직선 연결선 219"/>
            <p:cNvCxnSpPr/>
            <p:nvPr/>
          </p:nvCxnSpPr>
          <p:spPr>
            <a:xfrm flipV="1">
              <a:off x="2585115" y="2428292"/>
              <a:ext cx="244221" cy="914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756756" y="2312876"/>
              <a:ext cx="29354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해당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pipeline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에서 수행하고 있는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task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 개수가 표시됨</a:t>
              </a:r>
              <a:endParaRPr kumimoji="1" lang="ko-KR" alt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30" name="Arrow Cursor"/>
            <p:cNvSpPr>
              <a:spLocks noChangeAspect="1"/>
            </p:cNvSpPr>
            <p:nvPr/>
          </p:nvSpPr>
          <p:spPr bwMode="auto">
            <a:xfrm>
              <a:off x="1064568" y="3056796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6" t="79183" r="77517" b="9762"/>
            <a:stretch/>
          </p:blipFill>
          <p:spPr>
            <a:xfrm>
              <a:off x="2200224" y="2312876"/>
              <a:ext cx="196492" cy="2051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204" y="3969060"/>
              <a:ext cx="329591" cy="25202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844" y="3958772"/>
              <a:ext cx="315097" cy="228600"/>
            </a:xfrm>
            <a:prstGeom prst="rect">
              <a:avLst/>
            </a:prstGeom>
          </p:spPr>
        </p:pic>
      </p:grp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2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3245" y="1530625"/>
            <a:ext cx="4706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Details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클릭하여 현재 실행 단계에 대한 상세 정보를 확인할 수 있다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3776" y="1863554"/>
            <a:ext cx="9200943" cy="4604987"/>
            <a:chOff x="493776" y="1863554"/>
            <a:chExt cx="9200943" cy="460498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76" y="1863554"/>
              <a:ext cx="9200943" cy="460498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843210" y="3868552"/>
              <a:ext cx="26340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현재 수행하고 있는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Task 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상태 실시간 모니터링</a:t>
              </a:r>
              <a:endParaRPr kumimoji="1" lang="ko-KR" altLang="en-US" sz="9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14" name="직선 연결선 219"/>
            <p:cNvCxnSpPr/>
            <p:nvPr/>
          </p:nvCxnSpPr>
          <p:spPr>
            <a:xfrm flipV="1">
              <a:off x="6789204" y="3983968"/>
              <a:ext cx="108012" cy="149737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Arrow Cursor"/>
            <p:cNvSpPr>
              <a:spLocks noChangeAspect="1"/>
            </p:cNvSpPr>
            <p:nvPr/>
          </p:nvSpPr>
          <p:spPr bwMode="auto">
            <a:xfrm>
              <a:off x="1028564" y="2842974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856" y="3693711"/>
              <a:ext cx="315097" cy="2286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236" y="3728035"/>
              <a:ext cx="329591" cy="14574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92" y="2002097"/>
            <a:ext cx="251460" cy="245327"/>
          </a:xfrm>
          <a:prstGeom prst="rect">
            <a:avLst/>
          </a:prstGeom>
        </p:spPr>
      </p:pic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51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64362" y="1412373"/>
            <a:ext cx="6747796" cy="4498352"/>
            <a:chOff x="-11947" y="1189575"/>
            <a:chExt cx="6747796" cy="449835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3" t="16123" r="14745" b="8278"/>
            <a:stretch/>
          </p:blipFill>
          <p:spPr>
            <a:xfrm>
              <a:off x="162675" y="1539808"/>
              <a:ext cx="6573174" cy="414811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1947" y="1189575"/>
              <a:ext cx="46249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charset="2"/>
                <a:buChar char="ü"/>
              </a:pPr>
              <a:r>
                <a:rPr kumimoji="1" lang="en-US" altLang="ko-KR" sz="1100" dirty="0" smtClean="0">
                  <a:latin typeface="Noto Sans" charset="0"/>
                  <a:ea typeface="Noto Sans" charset="0"/>
                  <a:cs typeface="Noto Sans" charset="0"/>
                </a:rPr>
                <a:t>Pipeline</a:t>
              </a:r>
              <a:r>
                <a:rPr kumimoji="1" lang="ko-KR" altLang="en-US" sz="1100" dirty="0" smtClean="0">
                  <a:latin typeface="Noto Sans" charset="0"/>
                  <a:ea typeface="Noto Sans" charset="0"/>
                  <a:cs typeface="Noto Sans" charset="0"/>
                </a:rPr>
                <a:t>을 성공적으로 실행 완료되어 </a:t>
              </a:r>
              <a:r>
                <a:rPr kumimoji="1" lang="en-US" altLang="ko-KR" sz="1100" dirty="0" smtClean="0">
                  <a:latin typeface="Noto Sans" charset="0"/>
                  <a:ea typeface="Noto Sans" charset="0"/>
                  <a:cs typeface="Noto Sans" charset="0"/>
                </a:rPr>
                <a:t>SUCCEEDED</a:t>
              </a:r>
              <a:r>
                <a:rPr kumimoji="1" lang="ko-KR" altLang="en-US" sz="1100" dirty="0"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ko-KR" altLang="en-US" sz="1100" dirty="0" smtClean="0">
                  <a:latin typeface="Noto Sans" charset="0"/>
                  <a:ea typeface="Noto Sans" charset="0"/>
                  <a:cs typeface="Noto Sans" charset="0"/>
                </a:rPr>
                <a:t>표시된 결과 확인</a:t>
              </a:r>
              <a:endParaRPr kumimoji="1" lang="en-US" altLang="ko-KR" sz="11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65350" y="256827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30759" y="333616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88" y="3282710"/>
              <a:ext cx="150724" cy="1413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735" y="3284984"/>
              <a:ext cx="206161" cy="14956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592" y="2293396"/>
              <a:ext cx="150724" cy="141304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6681192" y="4905164"/>
            <a:ext cx="2700300" cy="1404558"/>
            <a:chOff x="6506664" y="4892936"/>
            <a:chExt cx="2700300" cy="1404558"/>
          </a:xfrm>
        </p:grpSpPr>
        <p:sp>
          <p:nvSpPr>
            <p:cNvPr id="34" name="직사각형 33"/>
            <p:cNvSpPr/>
            <p:nvPr/>
          </p:nvSpPr>
          <p:spPr>
            <a:xfrm>
              <a:off x="6506664" y="4941168"/>
              <a:ext cx="2700300" cy="13563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54" t="55905" r="7476" b="4333"/>
            <a:stretch/>
          </p:blipFill>
          <p:spPr>
            <a:xfrm>
              <a:off x="6645188" y="5000948"/>
              <a:ext cx="2423253" cy="972269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573180" y="6080827"/>
              <a:ext cx="1812841" cy="156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Pipeline</a:t>
              </a:r>
              <a:r>
                <a:rPr kumimoji="1" lang="ko-KR" altLang="en-US" sz="9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실행하여 생성된 </a:t>
              </a:r>
              <a:r>
                <a:rPr kumimoji="1" lang="en-US" altLang="ko-KR" sz="900" b="1" dirty="0" smtClean="0">
                  <a:solidFill>
                    <a:schemeClr val="accent2"/>
                  </a:solidFill>
                </a:rPr>
                <a:t>Kubernetes </a:t>
              </a:r>
              <a:r>
                <a:rPr kumimoji="1" lang="ko-KR" altLang="en-US" sz="900" b="1" dirty="0" smtClean="0">
                  <a:solidFill>
                    <a:schemeClr val="accent2"/>
                  </a:solidFill>
                </a:rPr>
                <a:t>오브젝트</a:t>
              </a:r>
              <a:endParaRPr kumimoji="1" lang="ko-KR" altLang="en-US" sz="9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7" name="직선 연결선 219"/>
            <p:cNvCxnSpPr/>
            <p:nvPr/>
          </p:nvCxnSpPr>
          <p:spPr>
            <a:xfrm>
              <a:off x="8013340" y="5667928"/>
              <a:ext cx="0" cy="412899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8301372" y="4892936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88" y="2472068"/>
            <a:ext cx="180544" cy="176141"/>
          </a:xfrm>
          <a:prstGeom prst="rect">
            <a:avLst/>
          </a:prstGeom>
        </p:spPr>
      </p:pic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8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920" y="1425667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Infrastructure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Workloads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확인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20552" y="1697382"/>
            <a:ext cx="7596844" cy="4414833"/>
            <a:chOff x="920552" y="1697382"/>
            <a:chExt cx="7596844" cy="44148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52" y="1697382"/>
              <a:ext cx="7596844" cy="441483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348408" y="2614425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080" y="2871031"/>
              <a:ext cx="172720" cy="1619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932" y="2929447"/>
              <a:ext cx="170388" cy="123615"/>
            </a:xfrm>
            <a:prstGeom prst="rect">
              <a:avLst/>
            </a:prstGeom>
          </p:spPr>
        </p:pic>
      </p:grp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8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7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Docker Image Update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2083" y="1986598"/>
            <a:ext cx="8923405" cy="60016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ko-KR" altLang="en-US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set image 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deployment/recommendation-service-deployment-v2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recommendation-service=</a:t>
            </a:r>
            <a:r>
              <a:rPr lang="en-US" altLang="ko-KR" sz="1100" dirty="0" err="1">
                <a:latin typeface="Courier" charset="0"/>
                <a:ea typeface="Courier" charset="0"/>
                <a:cs typeface="Courier" charset="0"/>
              </a:rPr>
              <a:t>nginx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 -n </a:t>
            </a:r>
            <a:r>
              <a:rPr lang="en-US" altLang="ko-KR" sz="11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${namespace name}</a:t>
            </a:r>
            <a:endParaRPr kumimoji="1" lang="ko-KR" altLang="en-US" sz="1100" b="1" dirty="0">
              <a:solidFill>
                <a:schemeClr val="accent2"/>
              </a:solidFill>
            </a:endParaRPr>
          </a:p>
          <a:p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altLang="ko-KR" sz="1100" dirty="0" err="1" smtClean="0">
                <a:latin typeface="Courier" charset="0"/>
                <a:ea typeface="Courier" charset="0"/>
                <a:cs typeface="Courier" charset="0"/>
              </a:rPr>
              <a:t>deployment.apps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altLang="ko-KR" sz="1100" dirty="0" smtClean="0">
                <a:latin typeface="Courier" charset="0"/>
                <a:ea typeface="Courier" charset="0"/>
                <a:cs typeface="Courier" charset="0"/>
              </a:rPr>
              <a:t>recommendation-service-deployment-v2" </a:t>
            </a:r>
            <a:r>
              <a:rPr lang="en-US" altLang="ko-KR" sz="1100" dirty="0">
                <a:latin typeface="Courier" charset="0"/>
                <a:ea typeface="Courier" charset="0"/>
                <a:cs typeface="Courier" charset="0"/>
              </a:rPr>
              <a:t>image updated</a:t>
            </a:r>
            <a:endParaRPr kumimoji="1" lang="ko-KR" alt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4488" y="1415480"/>
            <a:ext cx="2959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7 </a:t>
            </a:r>
            <a:r>
              <a:rPr kumimoji="1" lang="en-US" altLang="ko-KR" sz="1200" dirty="0" err="1" smtClean="0"/>
              <a:t>nginx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Image</a:t>
            </a:r>
            <a:r>
              <a:rPr kumimoji="1" lang="ko-KR" altLang="en-US" sz="1200" dirty="0" smtClean="0"/>
              <a:t>로 </a:t>
            </a:r>
            <a:r>
              <a:rPr kumimoji="1" lang="en-US" altLang="ko-KR" sz="1200" dirty="0" smtClean="0"/>
              <a:t>deployment </a:t>
            </a:r>
            <a:r>
              <a:rPr kumimoji="1" lang="ko-KR" altLang="en-US" sz="1200" dirty="0" smtClean="0"/>
              <a:t>업데이트</a:t>
            </a:r>
            <a:endParaRPr kumimoji="1"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35067" y="2746810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charset="2"/>
              <a:buChar char="ü"/>
            </a:pPr>
            <a:r>
              <a:rPr kumimoji="1" lang="ko-KR" altLang="en-US" sz="1100" dirty="0" smtClean="0"/>
              <a:t>업데이트 결과 확인</a:t>
            </a:r>
            <a:endParaRPr kumimoji="1" lang="ko-KR" alt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439063" y="1692479"/>
            <a:ext cx="903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altLang="ko-KR" sz="1000" b="1" dirty="0">
                <a:latin typeface="Courier" charset="0"/>
                <a:ea typeface="Courier" charset="0"/>
                <a:cs typeface="Courier" charset="0"/>
              </a:rPr>
              <a:t> set image </a:t>
            </a:r>
            <a:r>
              <a:rPr lang="en-US" altLang="ko-KR" sz="1000" b="1" dirty="0" smtClean="0">
                <a:latin typeface="Courier" charset="0"/>
                <a:ea typeface="Courier" charset="0"/>
                <a:cs typeface="Courier" charset="0"/>
              </a:rPr>
              <a:t>deployment/recommendation-service-deployment-v2 </a:t>
            </a:r>
            <a:r>
              <a:rPr lang="en-US" altLang="ko-KR" sz="1000" b="1" dirty="0">
                <a:latin typeface="Courier" charset="0"/>
                <a:ea typeface="Courier" charset="0"/>
                <a:cs typeface="Courier" charset="0"/>
              </a:rPr>
              <a:t>recommendation-service=</a:t>
            </a:r>
            <a:r>
              <a:rPr lang="en-US" altLang="ko-KR" sz="1000" b="1" dirty="0" err="1">
                <a:latin typeface="Courier" charset="0"/>
                <a:ea typeface="Courier" charset="0"/>
                <a:cs typeface="Courier" charset="0"/>
              </a:rPr>
              <a:t>nginx</a:t>
            </a:r>
            <a:r>
              <a:rPr lang="en-US" altLang="ko-KR" sz="1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ko-KR" sz="1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ko-KR" sz="1000" b="1" dirty="0" smtClean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ko-KR" altLang="en-US" sz="1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ko-KR" sz="1000" b="1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${namespace name}</a:t>
            </a:r>
            <a:endParaRPr kumimoji="1" lang="ko-KR" altLang="en-US" sz="1000" b="1" dirty="0">
              <a:solidFill>
                <a:schemeClr val="accent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04628" y="3032956"/>
            <a:ext cx="6480720" cy="3400580"/>
            <a:chOff x="1604628" y="3032956"/>
            <a:chExt cx="6480720" cy="340058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628" y="3052812"/>
              <a:ext cx="4589284" cy="199636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20" r="1174"/>
            <a:stretch/>
          </p:blipFill>
          <p:spPr>
            <a:xfrm>
              <a:off x="6429163" y="3032956"/>
              <a:ext cx="1656185" cy="340058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953263" y="601040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90200" y="395135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012" y="3834286"/>
              <a:ext cx="172720" cy="16192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892" y="3449401"/>
              <a:ext cx="170388" cy="123615"/>
            </a:xfrm>
            <a:prstGeom prst="rect">
              <a:avLst/>
            </a:prstGeom>
          </p:spPr>
        </p:pic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9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322965" y="894638"/>
            <a:ext cx="9238547" cy="482134"/>
          </a:xfrm>
        </p:spPr>
        <p:txBody>
          <a:bodyPr/>
          <a:lstStyle/>
          <a:p>
            <a:pPr algn="l"/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빠르고 지속적으로 질 좋은 시스템을 제공하기 위해 자동화된 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Build, Test, Deploy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를 파이프라인으로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구성하여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 </a:t>
            </a:r>
          </a:p>
          <a:p>
            <a:pPr algn="l"/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애플리케이션의</a:t>
            </a:r>
            <a:r>
              <a:rPr kumimoji="1" lang="ko-KR" altLang="en-US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i="1" dirty="0">
                <a:latin typeface="Noto Sans" charset="0"/>
                <a:ea typeface="Noto Sans" charset="0"/>
                <a:cs typeface="Noto Sans" charset="0"/>
              </a:rPr>
              <a:t>지속적 통합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i="1" dirty="0">
                <a:latin typeface="Noto Sans" charset="0"/>
                <a:ea typeface="Noto Sans" charset="0"/>
                <a:cs typeface="Noto Sans" charset="0"/>
              </a:rPr>
              <a:t>지속적 배포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가 가능해야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함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Continuous Integration, Continuous </a:t>
            </a:r>
            <a:r>
              <a:rPr lang="en-US" altLang="ko-KR" dirty="0" err="1" smtClean="0"/>
              <a:t>Deplivery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Why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Spinnaker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551228" y="1744513"/>
            <a:ext cx="4782019" cy="4427605"/>
            <a:chOff x="3008784" y="2384884"/>
            <a:chExt cx="3913262" cy="3698696"/>
          </a:xfrm>
        </p:grpSpPr>
        <p:grpSp>
          <p:nvGrpSpPr>
            <p:cNvPr id="10" name="그룹 9"/>
            <p:cNvGrpSpPr/>
            <p:nvPr/>
          </p:nvGrpSpPr>
          <p:grpSpPr>
            <a:xfrm>
              <a:off x="3008784" y="2384884"/>
              <a:ext cx="3913262" cy="3698696"/>
              <a:chOff x="5005280" y="4772509"/>
              <a:chExt cx="705658" cy="672628"/>
            </a:xfrm>
          </p:grpSpPr>
          <p:sp>
            <p:nvSpPr>
              <p:cNvPr id="14" name="Freeform 676"/>
              <p:cNvSpPr>
                <a:spLocks/>
              </p:cNvSpPr>
              <p:nvPr/>
            </p:nvSpPr>
            <p:spPr bwMode="auto">
              <a:xfrm>
                <a:off x="5005280" y="4970695"/>
                <a:ext cx="240224" cy="390364"/>
              </a:xfrm>
              <a:custGeom>
                <a:avLst/>
                <a:gdLst>
                  <a:gd name="T0" fmla="*/ 198 w 293"/>
                  <a:gd name="T1" fmla="*/ 476 h 476"/>
                  <a:gd name="T2" fmla="*/ 293 w 293"/>
                  <a:gd name="T3" fmla="*/ 345 h 476"/>
                  <a:gd name="T4" fmla="*/ 208 w 293"/>
                  <a:gd name="T5" fmla="*/ 83 h 476"/>
                  <a:gd name="T6" fmla="*/ 147 w 293"/>
                  <a:gd name="T7" fmla="*/ 0 h 476"/>
                  <a:gd name="T8" fmla="*/ 54 w 293"/>
                  <a:gd name="T9" fmla="*/ 33 h 476"/>
                  <a:gd name="T10" fmla="*/ 198 w 293"/>
                  <a:gd name="T11" fmla="*/ 476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3" h="476">
                    <a:moveTo>
                      <a:pt x="198" y="476"/>
                    </a:moveTo>
                    <a:cubicBezTo>
                      <a:pt x="293" y="345"/>
                      <a:pt x="293" y="345"/>
                      <a:pt x="293" y="345"/>
                    </a:cubicBezTo>
                    <a:cubicBezTo>
                      <a:pt x="213" y="287"/>
                      <a:pt x="176" y="182"/>
                      <a:pt x="208" y="83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0" y="200"/>
                      <a:pt x="63" y="377"/>
                      <a:pt x="198" y="476"/>
                    </a:cubicBezTo>
                    <a:close/>
                  </a:path>
                </a:pathLst>
              </a:custGeom>
              <a:solidFill>
                <a:srgbClr val="60C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5" name="Freeform 677"/>
              <p:cNvSpPr>
                <a:spLocks/>
              </p:cNvSpPr>
              <p:nvPr/>
            </p:nvSpPr>
            <p:spPr bwMode="auto">
              <a:xfrm>
                <a:off x="5164429" y="5252958"/>
                <a:ext cx="387362" cy="192179"/>
              </a:xfrm>
              <a:custGeom>
                <a:avLst/>
                <a:gdLst>
                  <a:gd name="T0" fmla="*/ 469 w 469"/>
                  <a:gd name="T1" fmla="*/ 131 h 234"/>
                  <a:gd name="T2" fmla="*/ 374 w 469"/>
                  <a:gd name="T3" fmla="*/ 0 h 234"/>
                  <a:gd name="T4" fmla="*/ 98 w 469"/>
                  <a:gd name="T5" fmla="*/ 0 h 234"/>
                  <a:gd name="T6" fmla="*/ 0 w 469"/>
                  <a:gd name="T7" fmla="*/ 32 h 234"/>
                  <a:gd name="T8" fmla="*/ 3 w 469"/>
                  <a:gd name="T9" fmla="*/ 131 h 234"/>
                  <a:gd name="T10" fmla="*/ 469 w 469"/>
                  <a:gd name="T11" fmla="*/ 13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9" h="234">
                    <a:moveTo>
                      <a:pt x="469" y="131"/>
                    </a:moveTo>
                    <a:cubicBezTo>
                      <a:pt x="374" y="0"/>
                      <a:pt x="374" y="0"/>
                      <a:pt x="374" y="0"/>
                    </a:cubicBezTo>
                    <a:cubicBezTo>
                      <a:pt x="294" y="58"/>
                      <a:pt x="182" y="61"/>
                      <a:pt x="98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146" y="234"/>
                      <a:pt x="334" y="229"/>
                      <a:pt x="469" y="13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" name="Freeform 678"/>
              <p:cNvSpPr>
                <a:spLocks/>
              </p:cNvSpPr>
              <p:nvPr/>
            </p:nvSpPr>
            <p:spPr bwMode="auto">
              <a:xfrm>
                <a:off x="5473716" y="4997720"/>
                <a:ext cx="237222" cy="363340"/>
              </a:xfrm>
              <a:custGeom>
                <a:avLst/>
                <a:gdLst>
                  <a:gd name="T0" fmla="*/ 239 w 290"/>
                  <a:gd name="T1" fmla="*/ 0 h 443"/>
                  <a:gd name="T2" fmla="*/ 85 w 290"/>
                  <a:gd name="T3" fmla="*/ 50 h 443"/>
                  <a:gd name="T4" fmla="*/ 0 w 290"/>
                  <a:gd name="T5" fmla="*/ 312 h 443"/>
                  <a:gd name="T6" fmla="*/ 0 w 290"/>
                  <a:gd name="T7" fmla="*/ 415 h 443"/>
                  <a:gd name="T8" fmla="*/ 95 w 290"/>
                  <a:gd name="T9" fmla="*/ 443 h 443"/>
                  <a:gd name="T10" fmla="*/ 239 w 290"/>
                  <a:gd name="T11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443">
                    <a:moveTo>
                      <a:pt x="239" y="0"/>
                    </a:moveTo>
                    <a:cubicBezTo>
                      <a:pt x="85" y="50"/>
                      <a:pt x="85" y="50"/>
                      <a:pt x="85" y="50"/>
                    </a:cubicBezTo>
                    <a:cubicBezTo>
                      <a:pt x="116" y="144"/>
                      <a:pt x="84" y="251"/>
                      <a:pt x="0" y="312"/>
                    </a:cubicBezTo>
                    <a:cubicBezTo>
                      <a:pt x="0" y="415"/>
                      <a:pt x="0" y="415"/>
                      <a:pt x="0" y="415"/>
                    </a:cubicBezTo>
                    <a:cubicBezTo>
                      <a:pt x="95" y="443"/>
                      <a:pt x="95" y="443"/>
                      <a:pt x="95" y="443"/>
                    </a:cubicBezTo>
                    <a:cubicBezTo>
                      <a:pt x="237" y="339"/>
                      <a:pt x="290" y="159"/>
                      <a:pt x="239" y="0"/>
                    </a:cubicBezTo>
                    <a:close/>
                  </a:path>
                </a:pathLst>
              </a:custGeom>
              <a:solidFill>
                <a:srgbClr val="2DA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7" name="Freeform 679"/>
              <p:cNvSpPr>
                <a:spLocks/>
              </p:cNvSpPr>
              <p:nvPr/>
            </p:nvSpPr>
            <p:spPr bwMode="auto">
              <a:xfrm>
                <a:off x="5359608" y="4772509"/>
                <a:ext cx="309289" cy="291273"/>
              </a:xfrm>
              <a:custGeom>
                <a:avLst/>
                <a:gdLst>
                  <a:gd name="T0" fmla="*/ 0 w 377"/>
                  <a:gd name="T1" fmla="*/ 0 h 355"/>
                  <a:gd name="T2" fmla="*/ 0 w 377"/>
                  <a:gd name="T3" fmla="*/ 162 h 355"/>
                  <a:gd name="T4" fmla="*/ 223 w 377"/>
                  <a:gd name="T5" fmla="*/ 324 h 355"/>
                  <a:gd name="T6" fmla="*/ 321 w 377"/>
                  <a:gd name="T7" fmla="*/ 355 h 355"/>
                  <a:gd name="T8" fmla="*/ 377 w 377"/>
                  <a:gd name="T9" fmla="*/ 274 h 355"/>
                  <a:gd name="T10" fmla="*/ 0 w 377"/>
                  <a:gd name="T11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7" h="355">
                    <a:moveTo>
                      <a:pt x="0" y="0"/>
                    </a:moveTo>
                    <a:cubicBezTo>
                      <a:pt x="0" y="162"/>
                      <a:pt x="0" y="162"/>
                      <a:pt x="0" y="162"/>
                    </a:cubicBezTo>
                    <a:cubicBezTo>
                      <a:pt x="99" y="162"/>
                      <a:pt x="191" y="225"/>
                      <a:pt x="223" y="324"/>
                    </a:cubicBezTo>
                    <a:cubicBezTo>
                      <a:pt x="321" y="355"/>
                      <a:pt x="321" y="355"/>
                      <a:pt x="321" y="355"/>
                    </a:cubicBezTo>
                    <a:cubicBezTo>
                      <a:pt x="377" y="274"/>
                      <a:pt x="377" y="274"/>
                      <a:pt x="377" y="274"/>
                    </a:cubicBezTo>
                    <a:cubicBezTo>
                      <a:pt x="322" y="106"/>
                      <a:pt x="167" y="0"/>
                      <a:pt x="0" y="0"/>
                    </a:cubicBezTo>
                    <a:close/>
                  </a:path>
                </a:pathLst>
              </a:custGeom>
              <a:solidFill>
                <a:srgbClr val="EF5C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8" name="Freeform 680"/>
              <p:cNvSpPr>
                <a:spLocks/>
              </p:cNvSpPr>
              <p:nvPr/>
            </p:nvSpPr>
            <p:spPr bwMode="auto">
              <a:xfrm>
                <a:off x="5050320" y="4772509"/>
                <a:ext cx="357334" cy="267250"/>
              </a:xfrm>
              <a:custGeom>
                <a:avLst/>
                <a:gdLst>
                  <a:gd name="T0" fmla="*/ 377 w 437"/>
                  <a:gd name="T1" fmla="*/ 0 h 324"/>
                  <a:gd name="T2" fmla="*/ 377 w 437"/>
                  <a:gd name="T3" fmla="*/ 0 h 324"/>
                  <a:gd name="T4" fmla="*/ 0 w 437"/>
                  <a:gd name="T5" fmla="*/ 274 h 324"/>
                  <a:gd name="T6" fmla="*/ 0 w 437"/>
                  <a:gd name="T7" fmla="*/ 274 h 324"/>
                  <a:gd name="T8" fmla="*/ 93 w 437"/>
                  <a:gd name="T9" fmla="*/ 241 h 324"/>
                  <a:gd name="T10" fmla="*/ 154 w 437"/>
                  <a:gd name="T11" fmla="*/ 324 h 324"/>
                  <a:gd name="T12" fmla="*/ 377 w 437"/>
                  <a:gd name="T13" fmla="*/ 162 h 324"/>
                  <a:gd name="T14" fmla="*/ 437 w 437"/>
                  <a:gd name="T15" fmla="*/ 78 h 324"/>
                  <a:gd name="T16" fmla="*/ 377 w 437"/>
                  <a:gd name="T1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7" h="324">
                    <a:moveTo>
                      <a:pt x="377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201" y="0"/>
                      <a:pt x="52" y="115"/>
                      <a:pt x="0" y="274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154" y="324"/>
                      <a:pt x="154" y="324"/>
                      <a:pt x="154" y="324"/>
                    </a:cubicBezTo>
                    <a:cubicBezTo>
                      <a:pt x="184" y="230"/>
                      <a:pt x="273" y="162"/>
                      <a:pt x="377" y="162"/>
                    </a:cubicBezTo>
                    <a:cubicBezTo>
                      <a:pt x="437" y="78"/>
                      <a:pt x="437" y="78"/>
                      <a:pt x="437" y="78"/>
                    </a:cubicBez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FAA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 rot="19397999">
              <a:off x="3784593" y="281838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BUILD</a:t>
              </a:r>
              <a:endParaRPr kumimoji="1" lang="ko-KR" altLang="en-US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179533" y="428426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CODE</a:t>
              </a:r>
              <a:endParaRPr kumimoji="1" lang="ko-KR" altLang="en-US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56134" y="5328224"/>
              <a:ext cx="1739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MORNITORING</a:t>
              </a:r>
              <a:endParaRPr kumimoji="1" lang="ko-KR" altLang="en-US" sz="16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7896557">
              <a:off x="5752826" y="4579860"/>
              <a:ext cx="9877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DEPLOY</a:t>
              </a:r>
              <a:endParaRPr kumimoji="1" lang="ko-KR" altLang="en-US" sz="1600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607575">
              <a:off x="5574508" y="2949719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smtClean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rPr>
                <a:t>TEST</a:t>
              </a:r>
              <a:endParaRPr kumimoji="1" lang="ko-KR" altLang="en-US" b="1" dirty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173601" y="3525087"/>
              <a:ext cx="160025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 smtClean="0">
                  <a:latin typeface="Noto Sans" charset="0"/>
                  <a:ea typeface="Noto Sans" charset="0"/>
                  <a:cs typeface="Noto Sans" charset="0"/>
                </a:rPr>
                <a:t>Continuous</a:t>
              </a:r>
              <a:r>
                <a:rPr kumimoji="1" lang="ko-KR" altLang="en-US" sz="1600" b="1" dirty="0" smtClean="0"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600" b="1" dirty="0" smtClean="0">
                  <a:latin typeface="Noto Sans" charset="0"/>
                  <a:ea typeface="Noto Sans" charset="0"/>
                  <a:cs typeface="Noto Sans" charset="0"/>
                </a:rPr>
                <a:t>Integration </a:t>
              </a:r>
            </a:p>
            <a:p>
              <a:pPr algn="ctr"/>
              <a:endParaRPr kumimoji="1" lang="en-US" altLang="ko-KR" sz="1600" b="1" dirty="0">
                <a:latin typeface="Noto Sans" charset="0"/>
                <a:ea typeface="Noto Sans" charset="0"/>
                <a:cs typeface="Noto Sans" charset="0"/>
              </a:endParaRPr>
            </a:p>
            <a:p>
              <a:pPr algn="ctr"/>
              <a:r>
                <a:rPr kumimoji="1" lang="en-US" altLang="ko-KR" sz="1600" b="1" dirty="0" smtClean="0">
                  <a:latin typeface="Noto Sans" charset="0"/>
                  <a:ea typeface="Noto Sans" charset="0"/>
                  <a:cs typeface="Noto Sans" charset="0"/>
                </a:rPr>
                <a:t>Continuous </a:t>
              </a:r>
              <a:r>
                <a:rPr kumimoji="1" lang="en-US" altLang="ko-KR" sz="1600" b="1" dirty="0">
                  <a:latin typeface="Noto Sans" charset="0"/>
                  <a:ea typeface="Noto Sans" charset="0"/>
                  <a:cs typeface="Noto Sans" charset="0"/>
                </a:rPr>
                <a:t>Delivery </a:t>
              </a:r>
              <a:endParaRPr kumimoji="1" lang="ko-KR" altLang="en-US" sz="16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8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192" y="1419221"/>
            <a:ext cx="42562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최초 버전으로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rollout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한다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상세 뷰의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Server Group Manager Actions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508" y="4365104"/>
            <a:ext cx="3305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Revision: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Revision 1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Submi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t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 클릭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54752" y="4626714"/>
            <a:ext cx="3465796" cy="1919832"/>
            <a:chOff x="654752" y="4626714"/>
            <a:chExt cx="3465796" cy="19198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" t="1379" r="1494"/>
            <a:stretch/>
          </p:blipFill>
          <p:spPr>
            <a:xfrm>
              <a:off x="654752" y="4626714"/>
              <a:ext cx="3465796" cy="184415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7" name="Arrow Cursor"/>
            <p:cNvSpPr>
              <a:spLocks noChangeAspect="1"/>
            </p:cNvSpPr>
            <p:nvPr/>
          </p:nvSpPr>
          <p:spPr bwMode="auto">
            <a:xfrm>
              <a:off x="3963452" y="6301001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8" name="Arrow Cursor"/>
            <p:cNvSpPr>
              <a:spLocks noChangeAspect="1"/>
            </p:cNvSpPr>
            <p:nvPr/>
          </p:nvSpPr>
          <p:spPr bwMode="auto">
            <a:xfrm>
              <a:off x="3666645" y="5292787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6516" y="2019385"/>
            <a:ext cx="6856988" cy="2273711"/>
            <a:chOff x="596516" y="2019385"/>
            <a:chExt cx="6856988" cy="227371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98"/>
            <a:stretch/>
          </p:blipFill>
          <p:spPr>
            <a:xfrm>
              <a:off x="596516" y="2019385"/>
              <a:ext cx="6856988" cy="227371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0" name="Arrow Cursor"/>
            <p:cNvSpPr>
              <a:spLocks noChangeAspect="1"/>
            </p:cNvSpPr>
            <p:nvPr/>
          </p:nvSpPr>
          <p:spPr bwMode="auto">
            <a:xfrm>
              <a:off x="4675477" y="3340171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" name="Arrow Cursor"/>
            <p:cNvSpPr>
              <a:spLocks noChangeAspect="1"/>
            </p:cNvSpPr>
            <p:nvPr/>
          </p:nvSpPr>
          <p:spPr bwMode="auto">
            <a:xfrm>
              <a:off x="6609184" y="3274797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5" name="Arrow Cursor"/>
            <p:cNvSpPr>
              <a:spLocks noChangeAspect="1"/>
            </p:cNvSpPr>
            <p:nvPr/>
          </p:nvSpPr>
          <p:spPr bwMode="auto">
            <a:xfrm>
              <a:off x="6196453" y="3675175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20" y="2808454"/>
              <a:ext cx="203200" cy="1905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958" y="2879957"/>
              <a:ext cx="261226" cy="189517"/>
            </a:xfrm>
            <a:prstGeom prst="rect">
              <a:avLst/>
            </a:prstGeom>
          </p:spPr>
        </p:pic>
      </p:grpSp>
      <p:sp>
        <p:nvSpPr>
          <p:cNvPr id="2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5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8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Rollout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일반 배포 자동화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Deploy by Trigger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1" t="15194" r="32397" b="55046"/>
          <a:stretch/>
        </p:blipFill>
        <p:spPr>
          <a:xfrm>
            <a:off x="723812" y="1504123"/>
            <a:ext cx="3032150" cy="1616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833123" y="1457600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Rollout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실행 완료함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3123" y="2851686"/>
            <a:ext cx="4953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err="1">
                <a:latin typeface="Noto Sans" charset="0"/>
                <a:ea typeface="Noto Sans" charset="0"/>
                <a:cs typeface="Noto Sans" charset="0"/>
              </a:rPr>
              <a:t>n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ginx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적용된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없어지고 예전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Image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적용된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가 생성됨을 확인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40532" y="3212976"/>
            <a:ext cx="8100900" cy="3127524"/>
            <a:chOff x="740532" y="3212976"/>
            <a:chExt cx="8100900" cy="312752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6" t="16401" r="8566" b="33085"/>
            <a:stretch/>
          </p:blipFill>
          <p:spPr>
            <a:xfrm>
              <a:off x="740532" y="3212976"/>
              <a:ext cx="8100900" cy="312752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831023" y="462284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63932" y="5029435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solidFill>
                    <a:schemeClr val="accent2"/>
                  </a:solidFill>
                </a:rPr>
                <a:t>V</a:t>
              </a:r>
              <a:endParaRPr kumimoji="1" lang="ko-KR" altLang="en-US" sz="1400" b="1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202" y="4365104"/>
              <a:ext cx="181864" cy="17049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320" y="4454265"/>
              <a:ext cx="283883" cy="205954"/>
            </a:xfrm>
            <a:prstGeom prst="rect">
              <a:avLst/>
            </a:prstGeom>
          </p:spPr>
        </p:pic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2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</a:t>
            </a:r>
            <a:r>
              <a:rPr lang="en-US" altLang="ko-KR" dirty="0" smtClean="0"/>
              <a:t>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 Pipeline </a:t>
            </a:r>
            <a:r>
              <a:rPr lang="ko-KR" altLang="en-US" dirty="0" smtClean="0"/>
              <a:t>구성하기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04946" y="2527538"/>
            <a:ext cx="6001533" cy="1829639"/>
            <a:chOff x="553516" y="2319508"/>
            <a:chExt cx="7386501" cy="225186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0800000">
              <a:off x="1489010" y="231950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63" dirty="0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5256740" y="2352389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463" dirty="0"/>
            </a:p>
          </p:txBody>
        </p:sp>
        <p:sp>
          <p:nvSpPr>
            <p:cNvPr id="79" name="Freeform 765"/>
            <p:cNvSpPr>
              <a:spLocks noEditPoints="1"/>
            </p:cNvSpPr>
            <p:nvPr/>
          </p:nvSpPr>
          <p:spPr bwMode="auto">
            <a:xfrm rot="1800000">
              <a:off x="604315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3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516" y="3228945"/>
              <a:ext cx="935494" cy="421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25" dirty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25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911801" y="3042042"/>
              <a:ext cx="1908211" cy="8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altLang="ko-KR" sz="1625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Deploy </a:t>
              </a:r>
            </a:p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by Trigger</a:t>
              </a:r>
              <a:endPara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10" name="Freeform 765"/>
            <p:cNvSpPr>
              <a:spLocks noEditPoints="1"/>
            </p:cNvSpPr>
            <p:nvPr/>
          </p:nvSpPr>
          <p:spPr bwMode="auto">
            <a:xfrm rot="1800000">
              <a:off x="4404471" y="2947075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300" dirty="0"/>
            </a:p>
          </p:txBody>
        </p:sp>
        <p:sp>
          <p:nvSpPr>
            <p:cNvPr id="11" name="TextBox 79"/>
            <p:cNvSpPr txBox="1"/>
            <p:nvPr/>
          </p:nvSpPr>
          <p:spPr>
            <a:xfrm>
              <a:off x="4353672" y="3228945"/>
              <a:ext cx="935494" cy="421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25" dirty="0">
                  <a:latin typeface="Noto Sans CJK KR Black" pitchFamily="34" charset="-127"/>
                  <a:ea typeface="Noto Sans CJK KR Black" pitchFamily="34" charset="-127"/>
                </a:rPr>
                <a:t>02</a:t>
              </a:r>
              <a:endParaRPr lang="ko-KR" altLang="en-US" sz="1625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12" name="TextBox 82"/>
            <p:cNvSpPr txBox="1"/>
            <p:nvPr/>
          </p:nvSpPr>
          <p:spPr>
            <a:xfrm>
              <a:off x="5414881" y="3042042"/>
              <a:ext cx="2525136" cy="8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Canary Release</a:t>
              </a:r>
            </a:p>
            <a:p>
              <a:pPr algn="ctr">
                <a:lnSpc>
                  <a:spcPts val="2275"/>
                </a:lnSpc>
              </a:pPr>
              <a:r>
                <a:rPr lang="en-US" altLang="ko-KR" sz="162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with </a:t>
              </a:r>
              <a:r>
                <a:rPr lang="en-US" altLang="ko-KR" sz="1625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Istio</a:t>
              </a:r>
              <a:endParaRPr lang="en-US" altLang="ko-KR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52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텍스트 개체 틀 59"/>
          <p:cNvSpPr>
            <a:spLocks noGrp="1"/>
          </p:cNvSpPr>
          <p:nvPr>
            <p:ph type="body" sz="quarter" idx="20"/>
          </p:nvPr>
        </p:nvSpPr>
        <p:spPr>
          <a:xfrm>
            <a:off x="371362" y="1412827"/>
            <a:ext cx="9066438" cy="4860540"/>
          </a:xfrm>
        </p:spPr>
        <p:txBody>
          <a:bodyPr/>
          <a:lstStyle/>
          <a:p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시나리오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252701" y="2652093"/>
            <a:ext cx="5544616" cy="29830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28" y="2816997"/>
            <a:ext cx="550207" cy="53556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846614" y="3741694"/>
            <a:ext cx="872110" cy="11304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recommendation-service-deployment-v3</a:t>
            </a:r>
            <a:endParaRPr kumimoji="1" lang="ko-KR" altLang="en-US" sz="900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8" y="1340768"/>
            <a:ext cx="1320942" cy="132094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852103" y="3741693"/>
            <a:ext cx="872110" cy="11304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/>
              <a:t>recommendation-service-deployment-v2</a:t>
            </a:r>
            <a:endParaRPr kumimoji="1" lang="ko-KR" altLang="en-US" sz="9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127547" y="5767372"/>
            <a:ext cx="5650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새 버전 애플리케이션을 </a:t>
            </a:r>
            <a:r>
              <a:rPr kumimoji="1" lang="en-US" altLang="ko-KR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canary release</a:t>
            </a:r>
            <a:r>
              <a:rPr kumimoji="1" lang="ko-KR" altLang="en-US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하고 기존 버전 삭제</a:t>
            </a:r>
            <a:r>
              <a:rPr kumimoji="1" lang="en-US" altLang="ko-KR" sz="12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(Parameter</a:t>
            </a:r>
            <a:r>
              <a:rPr kumimoji="1" lang="ko-KR" altLang="en-US" sz="1200" b="1" dirty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사용</a:t>
            </a:r>
            <a:r>
              <a:rPr kumimoji="1" lang="en-US" altLang="ko-KR" sz="1200" b="1" dirty="0" smtClean="0">
                <a:solidFill>
                  <a:prstClr val="black"/>
                </a:solidFill>
                <a:latin typeface="Noto Sans" charset="0"/>
                <a:ea typeface="Noto Sans" charset="0"/>
                <a:cs typeface="Noto Sans" charset="0"/>
              </a:rPr>
              <a:t>)</a:t>
            </a:r>
            <a:endParaRPr kumimoji="1" lang="en-US" altLang="ko-KR" sz="1200" b="1" dirty="0">
              <a:solidFill>
                <a:prstClr val="black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" name="오른쪽 중괄호[R] 2"/>
          <p:cNvSpPr/>
          <p:nvPr/>
        </p:nvSpPr>
        <p:spPr>
          <a:xfrm rot="16200000">
            <a:off x="4534795" y="1856097"/>
            <a:ext cx="457043" cy="3049684"/>
          </a:xfrm>
          <a:prstGeom prst="righ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404828" y="2534563"/>
            <a:ext cx="756084" cy="6840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670068" y="2735468"/>
            <a:ext cx="1055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1 Deploy v3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13389" y="3425246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2 Canary release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2683" y="3699558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50 : 50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32683" y="4198374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50 : 50?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50" name="직선 화살표 연결선 49"/>
          <p:cNvCxnSpPr>
            <a:stCxn id="11" idx="2"/>
            <a:endCxn id="49" idx="0"/>
          </p:cNvCxnSpPr>
          <p:nvPr/>
        </p:nvCxnSpPr>
        <p:spPr>
          <a:xfrm>
            <a:off x="4690745" y="4019441"/>
            <a:ext cx="0" cy="17893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4132683" y="4728396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100 : 0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132683" y="5239016"/>
            <a:ext cx="1116124" cy="31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accent1"/>
                </a:solidFill>
              </a:rPr>
              <a:t>100 : 0 ?</a:t>
            </a:r>
            <a:endParaRPr kumimoji="1"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55" name="직선 화살표 연결선 54"/>
          <p:cNvCxnSpPr>
            <a:stCxn id="52" idx="3"/>
            <a:endCxn id="45" idx="2"/>
          </p:cNvCxnSpPr>
          <p:nvPr/>
        </p:nvCxnSpPr>
        <p:spPr>
          <a:xfrm flipV="1">
            <a:off x="5248807" y="4872100"/>
            <a:ext cx="1039351" cy="5268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51" idx="0"/>
          </p:cNvCxnSpPr>
          <p:nvPr/>
        </p:nvCxnSpPr>
        <p:spPr>
          <a:xfrm>
            <a:off x="4690745" y="4518258"/>
            <a:ext cx="0" cy="21013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1" idx="2"/>
            <a:endCxn id="52" idx="0"/>
          </p:cNvCxnSpPr>
          <p:nvPr/>
        </p:nvCxnSpPr>
        <p:spPr>
          <a:xfrm>
            <a:off x="4690745" y="5048279"/>
            <a:ext cx="0" cy="19073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09085" y="5121958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3 Delete v2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9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73" y="1530242"/>
            <a:ext cx="3997599" cy="481127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1,2 Pipeline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생성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, Parameters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1676531"/>
            <a:ext cx="45752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PIPELINES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Configure a new pipeline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1488" y="3152870"/>
            <a:ext cx="2826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Type: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Pipeline Name: 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Canary release’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입력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/>
            </a:r>
            <a:b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</a:b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 Create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버튼 클릭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"/>
          <a:stretch/>
        </p:blipFill>
        <p:spPr>
          <a:xfrm>
            <a:off x="415008" y="1952836"/>
            <a:ext cx="4272826" cy="1160696"/>
          </a:xfrm>
          <a:prstGeom prst="rect">
            <a:avLst/>
          </a:prstGeom>
        </p:spPr>
      </p:pic>
      <p:sp>
        <p:nvSpPr>
          <p:cNvPr id="26" name="Arrow Cursor"/>
          <p:cNvSpPr>
            <a:spLocks noChangeAspect="1"/>
          </p:cNvSpPr>
          <p:nvPr/>
        </p:nvSpPr>
        <p:spPr bwMode="auto">
          <a:xfrm>
            <a:off x="2325221" y="2155832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Arrow Cursor"/>
          <p:cNvSpPr>
            <a:spLocks noChangeAspect="1"/>
          </p:cNvSpPr>
          <p:nvPr/>
        </p:nvSpPr>
        <p:spPr bwMode="auto">
          <a:xfrm>
            <a:off x="4052900" y="2783563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35" name="직선 연결선[R] 34"/>
          <p:cNvCxnSpPr/>
          <p:nvPr/>
        </p:nvCxnSpPr>
        <p:spPr>
          <a:xfrm>
            <a:off x="5061012" y="1496278"/>
            <a:ext cx="0" cy="4852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276" y="4065375"/>
            <a:ext cx="1778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 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parameter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를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설정한다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326" y="4761726"/>
            <a:ext cx="440377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Configuration stages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의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개를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Name: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namespace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app_old_versioin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app_new_version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63002" y="1844824"/>
            <a:ext cx="3945590" cy="141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63910" y="3446780"/>
            <a:ext cx="3981258" cy="14269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63910" y="5010298"/>
            <a:ext cx="3981258" cy="13380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49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41" y="1433217"/>
            <a:ext cx="3780408" cy="468411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Kubernetes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Deploy stage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생성하기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b="335"/>
          <a:stretch/>
        </p:blipFill>
        <p:spPr>
          <a:xfrm>
            <a:off x="512937" y="2648493"/>
            <a:ext cx="4461305" cy="3736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87632" y="2134268"/>
            <a:ext cx="4464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하단의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Arrow Cursor"/>
          <p:cNvSpPr>
            <a:spLocks noChangeAspect="1"/>
          </p:cNvSpPr>
          <p:nvPr/>
        </p:nvSpPr>
        <p:spPr bwMode="auto">
          <a:xfrm>
            <a:off x="3764868" y="3785640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Arrow Cursor"/>
          <p:cNvSpPr>
            <a:spLocks noChangeAspect="1"/>
          </p:cNvSpPr>
          <p:nvPr/>
        </p:nvSpPr>
        <p:spPr bwMode="auto">
          <a:xfrm>
            <a:off x="3476836" y="4199008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559300" y="160020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eform 684"/>
          <p:cNvSpPr>
            <a:spLocks/>
          </p:cNvSpPr>
          <p:nvPr/>
        </p:nvSpPr>
        <p:spPr bwMode="auto">
          <a:xfrm rot="200855">
            <a:off x="4487252" y="4185384"/>
            <a:ext cx="1210436" cy="425685"/>
          </a:xfrm>
          <a:custGeom>
            <a:avLst/>
            <a:gdLst>
              <a:gd name="T0" fmla="*/ 85 w 142"/>
              <a:gd name="T1" fmla="*/ 69 h 107"/>
              <a:gd name="T2" fmla="*/ 85 w 142"/>
              <a:gd name="T3" fmla="*/ 103 h 107"/>
              <a:gd name="T4" fmla="*/ 142 w 142"/>
              <a:gd name="T5" fmla="*/ 51 h 107"/>
              <a:gd name="T6" fmla="*/ 85 w 142"/>
              <a:gd name="T7" fmla="*/ 0 h 107"/>
              <a:gd name="T8" fmla="*/ 85 w 142"/>
              <a:gd name="T9" fmla="*/ 30 h 107"/>
              <a:gd name="T10" fmla="*/ 0 w 142"/>
              <a:gd name="T11" fmla="*/ 107 h 107"/>
              <a:gd name="T12" fmla="*/ 85 w 14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7">
                <a:moveTo>
                  <a:pt x="85" y="69"/>
                </a:moveTo>
                <a:cubicBezTo>
                  <a:pt x="85" y="103"/>
                  <a:pt x="85" y="103"/>
                  <a:pt x="85" y="103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30"/>
                  <a:pt x="85" y="30"/>
                  <a:pt x="85" y="30"/>
                </a:cubicBezTo>
                <a:cubicBezTo>
                  <a:pt x="16" y="30"/>
                  <a:pt x="0" y="107"/>
                  <a:pt x="0" y="107"/>
                </a:cubicBezTo>
                <a:cubicBezTo>
                  <a:pt x="20" y="72"/>
                  <a:pt x="48" y="69"/>
                  <a:pt x="85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7182" y="2325374"/>
            <a:ext cx="3635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recommendation-service-</a:t>
            </a:r>
            <a:r>
              <a:rPr kumimoji="1" lang="en-US" altLang="ko-KR" sz="1000" dirty="0" err="1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deployment.yaml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 복사</a:t>
            </a:r>
            <a:r>
              <a:rPr kumimoji="1" lang="en-US" altLang="ko-KR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붙여넣기</a:t>
            </a:r>
            <a:endParaRPr kumimoji="1"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7201" y="1698876"/>
            <a:ext cx="4152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3-1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상단의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PIPELINES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클릭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Configure a new pipeline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9574" y="1878940"/>
            <a:ext cx="2961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 smtClean="0">
                <a:latin typeface="Noto Sans" charset="0"/>
                <a:ea typeface="Noto Sans" charset="0"/>
                <a:cs typeface="Noto Sans" charset="0"/>
              </a:rPr>
              <a:t>Stage Name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: Deploy recommendation-new</a:t>
            </a:r>
            <a:endParaRPr kumimoji="1"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415061" y="1401378"/>
            <a:ext cx="3874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새로운 버전의 애플리케이션을 배포하는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생성한다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1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4,5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rounting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5:5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적용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399" y="1469422"/>
            <a:ext cx="3634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5:5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비율로 라우팅하기 위해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오브젝트를 배포한다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399" y="1858531"/>
            <a:ext cx="38164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Deploy (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)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 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Deploy recommendation - new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6239" y="2339298"/>
            <a:ext cx="18069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Stage 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Deploy </a:t>
            </a:r>
            <a:r>
              <a:rPr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5:5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4488" y="2952160"/>
            <a:ext cx="33483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배포할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의 매니페스트를 입력한다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     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18" y="1423277"/>
            <a:ext cx="3118130" cy="49980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51078" y="3412386"/>
            <a:ext cx="1619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istio.yaml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 복사</a:t>
            </a:r>
            <a:r>
              <a:rPr kumimoji="1" lang="en-US" altLang="ko-KR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/</a:t>
            </a:r>
            <a:r>
              <a:rPr kumimoji="1" lang="ko-KR" altLang="en-US" sz="1000" dirty="0" smtClean="0">
                <a:solidFill>
                  <a:schemeClr val="accent2"/>
                </a:solidFill>
                <a:latin typeface="Noto Sans" charset="0"/>
                <a:ea typeface="Noto Sans" charset="0"/>
                <a:cs typeface="Noto Sans" charset="0"/>
              </a:rPr>
              <a:t>붙여넣기</a:t>
            </a:r>
            <a:endParaRPr kumimoji="1"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9972" y="4248327"/>
            <a:ext cx="4424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사용자가 수동으로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5:5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로 라우팅이 되는 지 확인하는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추가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972" y="4531542"/>
            <a:ext cx="4184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Manual Judgement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                        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Stage 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5:5?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                       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Deploy 5:5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4488" y="3991313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/>
              <a:t>5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Manual Judgment</a:t>
            </a:r>
            <a:endParaRPr kumimoji="1" lang="ko-KR" altLang="en-US" sz="1100" dirty="0"/>
          </a:p>
        </p:txBody>
      </p:sp>
      <p:sp>
        <p:nvSpPr>
          <p:cNvPr id="34" name="Freeform 684"/>
          <p:cNvSpPr>
            <a:spLocks/>
          </p:cNvSpPr>
          <p:nvPr/>
        </p:nvSpPr>
        <p:spPr bwMode="auto">
          <a:xfrm rot="200855">
            <a:off x="4351865" y="3107216"/>
            <a:ext cx="1210436" cy="425685"/>
          </a:xfrm>
          <a:custGeom>
            <a:avLst/>
            <a:gdLst>
              <a:gd name="T0" fmla="*/ 85 w 142"/>
              <a:gd name="T1" fmla="*/ 69 h 107"/>
              <a:gd name="T2" fmla="*/ 85 w 142"/>
              <a:gd name="T3" fmla="*/ 103 h 107"/>
              <a:gd name="T4" fmla="*/ 142 w 142"/>
              <a:gd name="T5" fmla="*/ 51 h 107"/>
              <a:gd name="T6" fmla="*/ 85 w 142"/>
              <a:gd name="T7" fmla="*/ 0 h 107"/>
              <a:gd name="T8" fmla="*/ 85 w 142"/>
              <a:gd name="T9" fmla="*/ 30 h 107"/>
              <a:gd name="T10" fmla="*/ 0 w 142"/>
              <a:gd name="T11" fmla="*/ 107 h 107"/>
              <a:gd name="T12" fmla="*/ 85 w 142"/>
              <a:gd name="T13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7">
                <a:moveTo>
                  <a:pt x="85" y="69"/>
                </a:moveTo>
                <a:cubicBezTo>
                  <a:pt x="85" y="103"/>
                  <a:pt x="85" y="103"/>
                  <a:pt x="85" y="103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30"/>
                  <a:pt x="85" y="30"/>
                  <a:pt x="85" y="30"/>
                </a:cubicBezTo>
                <a:cubicBezTo>
                  <a:pt x="16" y="30"/>
                  <a:pt x="0" y="107"/>
                  <a:pt x="0" y="107"/>
                </a:cubicBezTo>
                <a:cubicBezTo>
                  <a:pt x="20" y="72"/>
                  <a:pt x="48" y="69"/>
                  <a:pt x="85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rounting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10:0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적용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896" y="1428648"/>
            <a:ext cx="3595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10:0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비율로 라우팅하기 위해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오브젝트 배포한다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  <a:p>
            <a:r>
              <a:rPr kumimoji="1" lang="ko-KR" altLang="en-US" sz="1100" u="sng" dirty="0" smtClean="0">
                <a:latin typeface="Noto Sans" charset="0"/>
                <a:ea typeface="Noto Sans" charset="0"/>
                <a:cs typeface="Noto Sans" charset="0"/>
              </a:rPr>
              <a:t>이전에 만든 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‘Deploy 5:5’</a:t>
            </a:r>
            <a:r>
              <a:rPr kumimoji="1" lang="ko-KR" altLang="en-US" sz="1100" u="sng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u="sng" dirty="0" smtClean="0">
                <a:latin typeface="Noto Sans" charset="0"/>
                <a:ea typeface="Noto Sans" charset="0"/>
                <a:cs typeface="Noto Sans" charset="0"/>
              </a:rPr>
              <a:t>stages</a:t>
            </a:r>
            <a:r>
              <a:rPr kumimoji="1" lang="ko-KR" altLang="en-US" sz="1100" u="sng" dirty="0" smtClean="0">
                <a:latin typeface="Noto Sans" charset="0"/>
                <a:ea typeface="Noto Sans" charset="0"/>
                <a:cs typeface="Noto Sans" charset="0"/>
              </a:rPr>
              <a:t>를 복사하여 사용한다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6496" y="2292053"/>
            <a:ext cx="8326884" cy="2253071"/>
            <a:chOff x="632520" y="2118252"/>
            <a:chExt cx="8836152" cy="23908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0" y="2118252"/>
              <a:ext cx="8836152" cy="23908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" name="Arrow Cursor"/>
            <p:cNvSpPr>
              <a:spLocks noChangeAspect="1"/>
            </p:cNvSpPr>
            <p:nvPr/>
          </p:nvSpPr>
          <p:spPr bwMode="auto">
            <a:xfrm>
              <a:off x="8193360" y="3190913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solidFill>
                <a:schemeClr val="accent2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4488" y="1983421"/>
            <a:ext cx="2335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Copy an existing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6496" y="4772166"/>
            <a:ext cx="31886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6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-2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Copy Stage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팝업창에서 다음과 같이 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    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From Application: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현재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application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100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    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Copy Stage: Deploy 5:5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16" y="4746092"/>
            <a:ext cx="3597656" cy="1628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97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6,7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rounting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10:0 </a:t>
            </a:r>
            <a:r>
              <a:rPr kumimoji="1" lang="ko-KR" altLang="en-US" b="1" dirty="0">
                <a:latin typeface="Noto Sans" charset="0"/>
                <a:ea typeface="Noto Sans" charset="0"/>
                <a:cs typeface="Noto Sans" charset="0"/>
              </a:rPr>
              <a:t>적용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0114" y="1507037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6-3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배포할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Deployment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의 매니페스트를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수정한다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061012" y="1525296"/>
            <a:ext cx="3219827" cy="2501278"/>
            <a:chOff x="4736976" y="2492642"/>
            <a:chExt cx="4495800" cy="34925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976" y="2492642"/>
              <a:ext cx="4495800" cy="34925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6285149" y="4941168"/>
              <a:ext cx="144016" cy="21602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85149" y="5697252"/>
              <a:ext cx="336463" cy="201938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2294" y="1834424"/>
            <a:ext cx="407996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050" b="1" i="1" dirty="0">
                <a:latin typeface="Noto Sans" charset="0"/>
                <a:ea typeface="Noto Sans" charset="0"/>
                <a:cs typeface="Noto Sans" charset="0"/>
              </a:rPr>
              <a:t>Deploy (Manifest) Configuration</a:t>
            </a:r>
            <a:r>
              <a:rPr kumimoji="1" lang="ko-KR" altLang="en-US" sz="105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subset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: ${</a:t>
            </a:r>
            <a:r>
              <a:rPr kumimoji="1" lang="en-US" altLang="ko-KR" sz="1050" dirty="0" err="1">
                <a:latin typeface="Noto Sans" charset="0"/>
                <a:ea typeface="Noto Sans" charset="0"/>
                <a:cs typeface="Noto Sans" charset="0"/>
              </a:rPr>
              <a:t>parameters.app_old_version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}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weight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  <a:sym typeface="Wingdings"/>
              </a:rPr>
              <a:t>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0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수정</a:t>
            </a:r>
            <a:endParaRPr kumimoji="1" lang="en-US" altLang="ko-KR" sz="1050" dirty="0">
              <a:latin typeface="Noto Sans" charset="0"/>
              <a:ea typeface="Noto Sans" charset="0"/>
              <a:cs typeface="Noto Sans" charset="0"/>
              <a:sym typeface="Wingdings"/>
            </a:endParaRPr>
          </a:p>
          <a:p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subset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: ${</a:t>
            </a:r>
            <a:r>
              <a:rPr kumimoji="1" lang="en-US" altLang="ko-KR" sz="1050" dirty="0" err="1">
                <a:latin typeface="Noto Sans" charset="0"/>
                <a:ea typeface="Noto Sans" charset="0"/>
                <a:cs typeface="Noto Sans" charset="0"/>
              </a:rPr>
              <a:t>parameters.app_new_version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} 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weight </a:t>
            </a:r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  <a:sym typeface="Wingdings"/>
              </a:rPr>
              <a:t>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100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  <a:sym typeface="Wingdings"/>
              </a:rPr>
              <a:t> 수정</a:t>
            </a:r>
            <a:endParaRPr kumimoji="1" lang="en-US" altLang="ko-KR" sz="1050" dirty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79972" y="4248327"/>
            <a:ext cx="4360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사용자가 수동으로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10:0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로 라우팅이 되는 지 확인하는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stage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추가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9972" y="4531542"/>
            <a:ext cx="4184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Manual Judgement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                         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Stage Name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10:0?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                        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b="1" dirty="0" smtClean="0">
                <a:latin typeface="Noto Sans" charset="0"/>
                <a:ea typeface="Noto Sans" charset="0"/>
                <a:cs typeface="Noto Sans" charset="0"/>
              </a:rPr>
              <a:t>: Deploy 10:0 </a:t>
            </a:r>
            <a:r>
              <a:rPr kumimoji="1" lang="ko-KR" altLang="en-US" sz="1100" b="1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488" y="3991313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7</a:t>
            </a:r>
            <a:r>
              <a:rPr kumimoji="1" lang="ko-KR" altLang="en-US" sz="1100" dirty="0" smtClean="0"/>
              <a:t> </a:t>
            </a:r>
            <a:r>
              <a:rPr kumimoji="1" lang="en-US" altLang="ko-KR" sz="1100" dirty="0" smtClean="0"/>
              <a:t>Manual Judgment</a:t>
            </a:r>
            <a:endParaRPr kumimoji="1" lang="ko-KR" altLang="en-US" sz="1100" dirty="0"/>
          </a:p>
        </p:txBody>
      </p:sp>
      <p:sp>
        <p:nvSpPr>
          <p:cNvPr id="2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8 Deployment old version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삭제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0114" y="1507037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예전 버전의 애플리케이션을 삭제한다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05" y="3505778"/>
            <a:ext cx="6319352" cy="27461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70114" y="1754035"/>
            <a:ext cx="38164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8-1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Add stage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클릭 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    </a:t>
            </a:r>
            <a:r>
              <a:rPr kumimoji="1" lang="mr-IN" altLang="ko-KR" sz="11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Stage Type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100" b="1" i="1" dirty="0" err="1" smtClean="0">
                <a:latin typeface="Noto Sans" charset="0"/>
                <a:ea typeface="Noto Sans" charset="0"/>
                <a:cs typeface="Noto Sans" charset="0"/>
              </a:rPr>
              <a:t>Deletey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)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b="1" i="1" dirty="0" smtClean="0">
                <a:latin typeface="Noto Sans" charset="0"/>
                <a:ea typeface="Noto Sans" charset="0"/>
                <a:cs typeface="Noto Sans" charset="0"/>
              </a:rPr>
              <a:t>      - Depends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On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: 10:0?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336" y="2402096"/>
            <a:ext cx="643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8-2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하단의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Manifest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다음과 같이 설정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520" y="2663706"/>
            <a:ext cx="53479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Namespace:</a:t>
            </a:r>
            <a:r>
              <a:rPr kumimoji="1" lang="ko-KR" altLang="en-US" sz="1100" b="1" i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${</a:t>
            </a:r>
            <a:r>
              <a:rPr kumimoji="1" lang="en-US" altLang="ko-KR" sz="1100" dirty="0" err="1">
                <a:latin typeface="Noto Sans" charset="0"/>
                <a:ea typeface="Noto Sans" charset="0"/>
                <a:cs typeface="Noto Sans" charset="0"/>
              </a:rPr>
              <a:t>parameters.namespace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}</a:t>
            </a: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Match On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: Name 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선택</a:t>
            </a:r>
            <a:endParaRPr kumimoji="1" lang="en-US" altLang="ko-KR" sz="1100" dirty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Kind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: deployment</a:t>
            </a:r>
          </a:p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- </a:t>
            </a:r>
            <a:r>
              <a:rPr kumimoji="1" lang="en-US" altLang="ko-KR" sz="1100" b="1" i="1" dirty="0">
                <a:latin typeface="Noto Sans" charset="0"/>
                <a:ea typeface="Noto Sans" charset="0"/>
                <a:cs typeface="Noto Sans" charset="0"/>
              </a:rPr>
              <a:t>Name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: recommendation-service-deployment-${</a:t>
            </a:r>
            <a:r>
              <a:rPr kumimoji="1" lang="en-US" altLang="ko-KR" sz="1100" dirty="0" err="1">
                <a:latin typeface="Noto Sans" charset="0"/>
                <a:ea typeface="Noto Sans" charset="0"/>
                <a:cs typeface="Noto Sans" charset="0"/>
              </a:rPr>
              <a:t>parameters.app_old_version</a:t>
            </a:r>
            <a:r>
              <a:rPr kumimoji="1" lang="en-US" altLang="ko-KR" sz="1100" dirty="0">
                <a:latin typeface="Noto Sans" charset="0"/>
                <a:ea typeface="Noto Sans" charset="0"/>
                <a:cs typeface="Noto Sans" charset="0"/>
              </a:rPr>
              <a:t>}</a:t>
            </a:r>
          </a:p>
          <a:p>
            <a:endParaRPr kumimoji="1" lang="ko-KR" altLang="en-US" sz="1100" dirty="0"/>
          </a:p>
        </p:txBody>
      </p:sp>
      <p:sp>
        <p:nvSpPr>
          <p:cNvPr id="2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2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Why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Spinnaker</a:t>
            </a:r>
            <a:endParaRPr lang="ko-KR" altLang="en-US" dirty="0"/>
          </a:p>
        </p:txBody>
      </p: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08" y="2215604"/>
            <a:ext cx="2987806" cy="2240855"/>
          </a:xfrm>
          <a:prstGeom prst="rect">
            <a:avLst/>
          </a:prstGeom>
        </p:spPr>
      </p:pic>
      <p:cxnSp>
        <p:nvCxnSpPr>
          <p:cNvPr id="27" name="직선 연결선[R] 26"/>
          <p:cNvCxnSpPr/>
          <p:nvPr/>
        </p:nvCxnSpPr>
        <p:spPr>
          <a:xfrm>
            <a:off x="5084526" y="1269453"/>
            <a:ext cx="36004" cy="4238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109"/>
          <p:cNvSpPr>
            <a:spLocks noChangeArrowheads="1"/>
          </p:cNvSpPr>
          <p:nvPr/>
        </p:nvSpPr>
        <p:spPr bwMode="auto">
          <a:xfrm>
            <a:off x="944066" y="1269453"/>
            <a:ext cx="1503363" cy="1504950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154410" y="2920453"/>
            <a:ext cx="1082675" cy="198438"/>
            <a:chOff x="10460038" y="3581400"/>
            <a:chExt cx="1082675" cy="198438"/>
          </a:xfrm>
        </p:grpSpPr>
        <p:sp>
          <p:nvSpPr>
            <p:cNvPr id="30" name="Freeform 130"/>
            <p:cNvSpPr>
              <a:spLocks/>
            </p:cNvSpPr>
            <p:nvPr/>
          </p:nvSpPr>
          <p:spPr bwMode="auto">
            <a:xfrm>
              <a:off x="10460038" y="3600450"/>
              <a:ext cx="161925" cy="176213"/>
            </a:xfrm>
            <a:custGeom>
              <a:avLst/>
              <a:gdLst>
                <a:gd name="T0" fmla="*/ 0 w 43"/>
                <a:gd name="T1" fmla="*/ 0 h 47"/>
                <a:gd name="T2" fmla="*/ 10 w 43"/>
                <a:gd name="T3" fmla="*/ 0 h 47"/>
                <a:gd name="T4" fmla="*/ 18 w 43"/>
                <a:gd name="T5" fmla="*/ 22 h 47"/>
                <a:gd name="T6" fmla="*/ 21 w 43"/>
                <a:gd name="T7" fmla="*/ 31 h 47"/>
                <a:gd name="T8" fmla="*/ 22 w 43"/>
                <a:gd name="T9" fmla="*/ 31 h 47"/>
                <a:gd name="T10" fmla="*/ 24 w 43"/>
                <a:gd name="T11" fmla="*/ 22 h 47"/>
                <a:gd name="T12" fmla="*/ 32 w 43"/>
                <a:gd name="T13" fmla="*/ 0 h 47"/>
                <a:gd name="T14" fmla="*/ 43 w 43"/>
                <a:gd name="T15" fmla="*/ 0 h 47"/>
                <a:gd name="T16" fmla="*/ 43 w 43"/>
                <a:gd name="T17" fmla="*/ 47 h 47"/>
                <a:gd name="T18" fmla="*/ 34 w 43"/>
                <a:gd name="T19" fmla="*/ 47 h 47"/>
                <a:gd name="T20" fmla="*/ 34 w 43"/>
                <a:gd name="T21" fmla="*/ 27 h 47"/>
                <a:gd name="T22" fmla="*/ 35 w 43"/>
                <a:gd name="T23" fmla="*/ 12 h 47"/>
                <a:gd name="T24" fmla="*/ 35 w 43"/>
                <a:gd name="T25" fmla="*/ 12 h 47"/>
                <a:gd name="T26" fmla="*/ 31 w 43"/>
                <a:gd name="T27" fmla="*/ 23 h 47"/>
                <a:gd name="T28" fmla="*/ 24 w 43"/>
                <a:gd name="T29" fmla="*/ 43 h 47"/>
                <a:gd name="T30" fmla="*/ 19 w 43"/>
                <a:gd name="T31" fmla="*/ 43 h 47"/>
                <a:gd name="T32" fmla="*/ 11 w 43"/>
                <a:gd name="T33" fmla="*/ 23 h 47"/>
                <a:gd name="T34" fmla="*/ 7 w 43"/>
                <a:gd name="T35" fmla="*/ 12 h 47"/>
                <a:gd name="T36" fmla="*/ 7 w 43"/>
                <a:gd name="T37" fmla="*/ 12 h 47"/>
                <a:gd name="T38" fmla="*/ 8 w 43"/>
                <a:gd name="T39" fmla="*/ 27 h 47"/>
                <a:gd name="T40" fmla="*/ 8 w 43"/>
                <a:gd name="T41" fmla="*/ 47 h 47"/>
                <a:gd name="T42" fmla="*/ 0 w 43"/>
                <a:gd name="T43" fmla="*/ 47 h 47"/>
                <a:gd name="T44" fmla="*/ 0 w 43"/>
                <a:gd name="T4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47">
                  <a:moveTo>
                    <a:pt x="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5"/>
                    <a:pt x="20" y="28"/>
                    <a:pt x="2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28"/>
                    <a:pt x="23" y="25"/>
                    <a:pt x="24" y="2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3"/>
                    <a:pt x="35" y="16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6"/>
                    <a:pt x="8" y="23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1" name="Freeform 131"/>
            <p:cNvSpPr>
              <a:spLocks noEditPoints="1"/>
            </p:cNvSpPr>
            <p:nvPr/>
          </p:nvSpPr>
          <p:spPr bwMode="auto">
            <a:xfrm>
              <a:off x="10652125" y="3636963"/>
              <a:ext cx="131763" cy="142875"/>
            </a:xfrm>
            <a:custGeom>
              <a:avLst/>
              <a:gdLst>
                <a:gd name="T0" fmla="*/ 0 w 35"/>
                <a:gd name="T1" fmla="*/ 19 h 38"/>
                <a:gd name="T2" fmla="*/ 18 w 35"/>
                <a:gd name="T3" fmla="*/ 0 h 38"/>
                <a:gd name="T4" fmla="*/ 35 w 35"/>
                <a:gd name="T5" fmla="*/ 19 h 38"/>
                <a:gd name="T6" fmla="*/ 18 w 35"/>
                <a:gd name="T7" fmla="*/ 38 h 38"/>
                <a:gd name="T8" fmla="*/ 0 w 35"/>
                <a:gd name="T9" fmla="*/ 19 h 38"/>
                <a:gd name="T10" fmla="*/ 25 w 35"/>
                <a:gd name="T11" fmla="*/ 19 h 38"/>
                <a:gd name="T12" fmla="*/ 18 w 35"/>
                <a:gd name="T13" fmla="*/ 8 h 38"/>
                <a:gd name="T14" fmla="*/ 10 w 35"/>
                <a:gd name="T15" fmla="*/ 19 h 38"/>
                <a:gd name="T16" fmla="*/ 18 w 35"/>
                <a:gd name="T17" fmla="*/ 30 h 38"/>
                <a:gd name="T18" fmla="*/ 25 w 35"/>
                <a:gd name="T1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8">
                  <a:moveTo>
                    <a:pt x="0" y="19"/>
                  </a:moveTo>
                  <a:cubicBezTo>
                    <a:pt x="0" y="7"/>
                    <a:pt x="9" y="0"/>
                    <a:pt x="18" y="0"/>
                  </a:cubicBezTo>
                  <a:cubicBezTo>
                    <a:pt x="27" y="0"/>
                    <a:pt x="35" y="7"/>
                    <a:pt x="35" y="19"/>
                  </a:cubicBezTo>
                  <a:cubicBezTo>
                    <a:pt x="35" y="31"/>
                    <a:pt x="27" y="38"/>
                    <a:pt x="18" y="38"/>
                  </a:cubicBezTo>
                  <a:cubicBezTo>
                    <a:pt x="9" y="38"/>
                    <a:pt x="0" y="31"/>
                    <a:pt x="0" y="19"/>
                  </a:cubicBezTo>
                  <a:close/>
                  <a:moveTo>
                    <a:pt x="25" y="19"/>
                  </a:moveTo>
                  <a:cubicBezTo>
                    <a:pt x="25" y="13"/>
                    <a:pt x="23" y="8"/>
                    <a:pt x="18" y="8"/>
                  </a:cubicBezTo>
                  <a:cubicBezTo>
                    <a:pt x="13" y="8"/>
                    <a:pt x="10" y="13"/>
                    <a:pt x="10" y="19"/>
                  </a:cubicBezTo>
                  <a:cubicBezTo>
                    <a:pt x="10" y="26"/>
                    <a:pt x="13" y="30"/>
                    <a:pt x="18" y="30"/>
                  </a:cubicBezTo>
                  <a:cubicBezTo>
                    <a:pt x="23" y="30"/>
                    <a:pt x="25" y="26"/>
                    <a:pt x="25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2" name="Freeform 132"/>
            <p:cNvSpPr>
              <a:spLocks/>
            </p:cNvSpPr>
            <p:nvPr/>
          </p:nvSpPr>
          <p:spPr bwMode="auto">
            <a:xfrm>
              <a:off x="10814050" y="3636963"/>
              <a:ext cx="115888" cy="139700"/>
            </a:xfrm>
            <a:custGeom>
              <a:avLst/>
              <a:gdLst>
                <a:gd name="T0" fmla="*/ 0 w 31"/>
                <a:gd name="T1" fmla="*/ 1 h 37"/>
                <a:gd name="T2" fmla="*/ 7 w 31"/>
                <a:gd name="T3" fmla="*/ 1 h 37"/>
                <a:gd name="T4" fmla="*/ 8 w 31"/>
                <a:gd name="T5" fmla="*/ 6 h 37"/>
                <a:gd name="T6" fmla="*/ 8 w 31"/>
                <a:gd name="T7" fmla="*/ 6 h 37"/>
                <a:gd name="T8" fmla="*/ 20 w 31"/>
                <a:gd name="T9" fmla="*/ 0 h 37"/>
                <a:gd name="T10" fmla="*/ 31 w 31"/>
                <a:gd name="T11" fmla="*/ 15 h 37"/>
                <a:gd name="T12" fmla="*/ 31 w 31"/>
                <a:gd name="T13" fmla="*/ 37 h 37"/>
                <a:gd name="T14" fmla="*/ 22 w 31"/>
                <a:gd name="T15" fmla="*/ 37 h 37"/>
                <a:gd name="T16" fmla="*/ 22 w 31"/>
                <a:gd name="T17" fmla="*/ 16 h 37"/>
                <a:gd name="T18" fmla="*/ 17 w 31"/>
                <a:gd name="T19" fmla="*/ 8 h 37"/>
                <a:gd name="T20" fmla="*/ 9 w 31"/>
                <a:gd name="T21" fmla="*/ 13 h 37"/>
                <a:gd name="T22" fmla="*/ 9 w 31"/>
                <a:gd name="T23" fmla="*/ 37 h 37"/>
                <a:gd name="T24" fmla="*/ 0 w 31"/>
                <a:gd name="T25" fmla="*/ 37 h 37"/>
                <a:gd name="T26" fmla="*/ 0 w 31"/>
                <a:gd name="T2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3"/>
                    <a:pt x="15" y="0"/>
                    <a:pt x="20" y="0"/>
                  </a:cubicBezTo>
                  <a:cubicBezTo>
                    <a:pt x="28" y="0"/>
                    <a:pt x="31" y="6"/>
                    <a:pt x="31" y="1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0"/>
                    <a:pt x="20" y="8"/>
                    <a:pt x="17" y="8"/>
                  </a:cubicBezTo>
                  <a:cubicBezTo>
                    <a:pt x="14" y="8"/>
                    <a:pt x="12" y="10"/>
                    <a:pt x="9" y="1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3" name="Freeform 133"/>
            <p:cNvSpPr>
              <a:spLocks noEditPoints="1"/>
            </p:cNvSpPr>
            <p:nvPr/>
          </p:nvSpPr>
          <p:spPr bwMode="auto">
            <a:xfrm>
              <a:off x="10960100" y="3636963"/>
              <a:ext cx="128588" cy="142875"/>
            </a:xfrm>
            <a:custGeom>
              <a:avLst/>
              <a:gdLst>
                <a:gd name="T0" fmla="*/ 0 w 34"/>
                <a:gd name="T1" fmla="*/ 19 h 38"/>
                <a:gd name="T2" fmla="*/ 17 w 34"/>
                <a:gd name="T3" fmla="*/ 0 h 38"/>
                <a:gd name="T4" fmla="*/ 34 w 34"/>
                <a:gd name="T5" fmla="*/ 19 h 38"/>
                <a:gd name="T6" fmla="*/ 17 w 34"/>
                <a:gd name="T7" fmla="*/ 38 h 38"/>
                <a:gd name="T8" fmla="*/ 0 w 34"/>
                <a:gd name="T9" fmla="*/ 19 h 38"/>
                <a:gd name="T10" fmla="*/ 24 w 34"/>
                <a:gd name="T11" fmla="*/ 19 h 38"/>
                <a:gd name="T12" fmla="*/ 17 w 34"/>
                <a:gd name="T13" fmla="*/ 8 h 38"/>
                <a:gd name="T14" fmla="*/ 9 w 34"/>
                <a:gd name="T15" fmla="*/ 19 h 38"/>
                <a:gd name="T16" fmla="*/ 17 w 34"/>
                <a:gd name="T17" fmla="*/ 30 h 38"/>
                <a:gd name="T18" fmla="*/ 24 w 34"/>
                <a:gd name="T1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8">
                  <a:moveTo>
                    <a:pt x="0" y="19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4" y="7"/>
                    <a:pt x="34" y="19"/>
                  </a:cubicBezTo>
                  <a:cubicBezTo>
                    <a:pt x="34" y="31"/>
                    <a:pt x="26" y="38"/>
                    <a:pt x="17" y="38"/>
                  </a:cubicBezTo>
                  <a:cubicBezTo>
                    <a:pt x="8" y="38"/>
                    <a:pt x="0" y="31"/>
                    <a:pt x="0" y="19"/>
                  </a:cubicBezTo>
                  <a:close/>
                  <a:moveTo>
                    <a:pt x="24" y="19"/>
                  </a:moveTo>
                  <a:cubicBezTo>
                    <a:pt x="24" y="13"/>
                    <a:pt x="22" y="8"/>
                    <a:pt x="17" y="8"/>
                  </a:cubicBezTo>
                  <a:cubicBezTo>
                    <a:pt x="12" y="8"/>
                    <a:pt x="9" y="13"/>
                    <a:pt x="9" y="19"/>
                  </a:cubicBezTo>
                  <a:cubicBezTo>
                    <a:pt x="9" y="26"/>
                    <a:pt x="12" y="30"/>
                    <a:pt x="17" y="30"/>
                  </a:cubicBezTo>
                  <a:cubicBezTo>
                    <a:pt x="22" y="30"/>
                    <a:pt x="24" y="26"/>
                    <a:pt x="24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4" name="Freeform 134"/>
            <p:cNvSpPr>
              <a:spLocks/>
            </p:cNvSpPr>
            <p:nvPr/>
          </p:nvSpPr>
          <p:spPr bwMode="auto">
            <a:xfrm>
              <a:off x="11118850" y="3584575"/>
              <a:ext cx="52388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9 w 14"/>
                <a:gd name="T5" fmla="*/ 0 h 52"/>
                <a:gd name="T6" fmla="*/ 9 w 14"/>
                <a:gd name="T7" fmla="*/ 42 h 52"/>
                <a:gd name="T8" fmla="*/ 11 w 14"/>
                <a:gd name="T9" fmla="*/ 44 h 52"/>
                <a:gd name="T10" fmla="*/ 12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4"/>
                    <a:pt x="10" y="44"/>
                    <a:pt x="11" y="44"/>
                  </a:cubicBezTo>
                  <a:cubicBezTo>
                    <a:pt x="11" y="44"/>
                    <a:pt x="12" y="44"/>
                    <a:pt x="12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2" y="52"/>
                    <a:pt x="11" y="52"/>
                    <a:pt x="9" y="52"/>
                  </a:cubicBezTo>
                  <a:cubicBezTo>
                    <a:pt x="2" y="52"/>
                    <a:pt x="0" y="48"/>
                    <a:pt x="0" y="4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5" name="Freeform 135"/>
            <p:cNvSpPr>
              <a:spLocks noEditPoints="1"/>
            </p:cNvSpPr>
            <p:nvPr/>
          </p:nvSpPr>
          <p:spPr bwMode="auto">
            <a:xfrm>
              <a:off x="11190288" y="3581400"/>
              <a:ext cx="41275" cy="195263"/>
            </a:xfrm>
            <a:custGeom>
              <a:avLst/>
              <a:gdLst>
                <a:gd name="T0" fmla="*/ 0 w 11"/>
                <a:gd name="T1" fmla="*/ 5 h 52"/>
                <a:gd name="T2" fmla="*/ 6 w 11"/>
                <a:gd name="T3" fmla="*/ 0 h 52"/>
                <a:gd name="T4" fmla="*/ 11 w 11"/>
                <a:gd name="T5" fmla="*/ 5 h 52"/>
                <a:gd name="T6" fmla="*/ 6 w 11"/>
                <a:gd name="T7" fmla="*/ 11 h 52"/>
                <a:gd name="T8" fmla="*/ 0 w 11"/>
                <a:gd name="T9" fmla="*/ 5 h 52"/>
                <a:gd name="T10" fmla="*/ 1 w 11"/>
                <a:gd name="T11" fmla="*/ 16 h 52"/>
                <a:gd name="T12" fmla="*/ 10 w 11"/>
                <a:gd name="T13" fmla="*/ 16 h 52"/>
                <a:gd name="T14" fmla="*/ 10 w 11"/>
                <a:gd name="T15" fmla="*/ 52 h 52"/>
                <a:gd name="T16" fmla="*/ 1 w 11"/>
                <a:gd name="T17" fmla="*/ 52 h 52"/>
                <a:gd name="T18" fmla="*/ 1 w 11"/>
                <a:gd name="T19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2">
                  <a:moveTo>
                    <a:pt x="0" y="5"/>
                  </a:move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8"/>
                    <a:pt x="9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lose/>
                  <a:moveTo>
                    <a:pt x="1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" y="52"/>
                    <a:pt x="1" y="52"/>
                    <a:pt x="1" y="52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6" name="Freeform 136"/>
            <p:cNvSpPr>
              <a:spLocks/>
            </p:cNvSpPr>
            <p:nvPr/>
          </p:nvSpPr>
          <p:spPr bwMode="auto">
            <a:xfrm>
              <a:off x="11253788" y="3606800"/>
              <a:ext cx="90488" cy="173038"/>
            </a:xfrm>
            <a:custGeom>
              <a:avLst/>
              <a:gdLst>
                <a:gd name="T0" fmla="*/ 5 w 24"/>
                <a:gd name="T1" fmla="*/ 33 h 46"/>
                <a:gd name="T2" fmla="*/ 5 w 24"/>
                <a:gd name="T3" fmla="*/ 17 h 46"/>
                <a:gd name="T4" fmla="*/ 0 w 24"/>
                <a:gd name="T5" fmla="*/ 17 h 46"/>
                <a:gd name="T6" fmla="*/ 0 w 24"/>
                <a:gd name="T7" fmla="*/ 10 h 46"/>
                <a:gd name="T8" fmla="*/ 5 w 24"/>
                <a:gd name="T9" fmla="*/ 9 h 46"/>
                <a:gd name="T10" fmla="*/ 6 w 24"/>
                <a:gd name="T11" fmla="*/ 0 h 46"/>
                <a:gd name="T12" fmla="*/ 14 w 24"/>
                <a:gd name="T13" fmla="*/ 0 h 46"/>
                <a:gd name="T14" fmla="*/ 14 w 24"/>
                <a:gd name="T15" fmla="*/ 9 h 46"/>
                <a:gd name="T16" fmla="*/ 23 w 24"/>
                <a:gd name="T17" fmla="*/ 9 h 46"/>
                <a:gd name="T18" fmla="*/ 23 w 24"/>
                <a:gd name="T19" fmla="*/ 17 h 46"/>
                <a:gd name="T20" fmla="*/ 14 w 24"/>
                <a:gd name="T21" fmla="*/ 17 h 46"/>
                <a:gd name="T22" fmla="*/ 14 w 24"/>
                <a:gd name="T23" fmla="*/ 33 h 46"/>
                <a:gd name="T24" fmla="*/ 19 w 24"/>
                <a:gd name="T25" fmla="*/ 39 h 46"/>
                <a:gd name="T26" fmla="*/ 23 w 24"/>
                <a:gd name="T27" fmla="*/ 38 h 46"/>
                <a:gd name="T28" fmla="*/ 24 w 24"/>
                <a:gd name="T29" fmla="*/ 45 h 46"/>
                <a:gd name="T30" fmla="*/ 17 w 24"/>
                <a:gd name="T31" fmla="*/ 46 h 46"/>
                <a:gd name="T32" fmla="*/ 5 w 24"/>
                <a:gd name="T33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6">
                  <a:moveTo>
                    <a:pt x="5" y="33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7"/>
                    <a:pt x="16" y="39"/>
                    <a:pt x="19" y="39"/>
                  </a:cubicBezTo>
                  <a:cubicBezTo>
                    <a:pt x="20" y="39"/>
                    <a:pt x="22" y="38"/>
                    <a:pt x="23" y="38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2" y="45"/>
                    <a:pt x="20" y="46"/>
                    <a:pt x="17" y="46"/>
                  </a:cubicBezTo>
                  <a:cubicBezTo>
                    <a:pt x="8" y="46"/>
                    <a:pt x="5" y="41"/>
                    <a:pt x="5" y="3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7" name="Freeform 137"/>
            <p:cNvSpPr>
              <a:spLocks noEditPoints="1"/>
            </p:cNvSpPr>
            <p:nvPr/>
          </p:nvSpPr>
          <p:spPr bwMode="auto">
            <a:xfrm>
              <a:off x="11363325" y="3581400"/>
              <a:ext cx="44450" cy="195263"/>
            </a:xfrm>
            <a:custGeom>
              <a:avLst/>
              <a:gdLst>
                <a:gd name="T0" fmla="*/ 0 w 12"/>
                <a:gd name="T1" fmla="*/ 5 h 52"/>
                <a:gd name="T2" fmla="*/ 6 w 12"/>
                <a:gd name="T3" fmla="*/ 0 h 52"/>
                <a:gd name="T4" fmla="*/ 12 w 12"/>
                <a:gd name="T5" fmla="*/ 5 h 52"/>
                <a:gd name="T6" fmla="*/ 6 w 12"/>
                <a:gd name="T7" fmla="*/ 11 h 52"/>
                <a:gd name="T8" fmla="*/ 0 w 12"/>
                <a:gd name="T9" fmla="*/ 5 h 52"/>
                <a:gd name="T10" fmla="*/ 1 w 12"/>
                <a:gd name="T11" fmla="*/ 16 h 52"/>
                <a:gd name="T12" fmla="*/ 11 w 12"/>
                <a:gd name="T13" fmla="*/ 16 h 52"/>
                <a:gd name="T14" fmla="*/ 11 w 12"/>
                <a:gd name="T15" fmla="*/ 52 h 52"/>
                <a:gd name="T16" fmla="*/ 1 w 12"/>
                <a:gd name="T17" fmla="*/ 52 h 52"/>
                <a:gd name="T18" fmla="*/ 1 w 12"/>
                <a:gd name="T19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2">
                  <a:moveTo>
                    <a:pt x="0" y="5"/>
                  </a:move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8"/>
                    <a:pt x="9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lose/>
                  <a:moveTo>
                    <a:pt x="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" y="52"/>
                    <a:pt x="1" y="52"/>
                    <a:pt x="1" y="52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38" name="Freeform 138"/>
            <p:cNvSpPr>
              <a:spLocks/>
            </p:cNvSpPr>
            <p:nvPr/>
          </p:nvSpPr>
          <p:spPr bwMode="auto">
            <a:xfrm>
              <a:off x="11434763" y="3636963"/>
              <a:ext cx="107950" cy="142875"/>
            </a:xfrm>
            <a:custGeom>
              <a:avLst/>
              <a:gdLst>
                <a:gd name="T0" fmla="*/ 0 w 29"/>
                <a:gd name="T1" fmla="*/ 19 h 38"/>
                <a:gd name="T2" fmla="*/ 18 w 29"/>
                <a:gd name="T3" fmla="*/ 0 h 38"/>
                <a:gd name="T4" fmla="*/ 28 w 29"/>
                <a:gd name="T5" fmla="*/ 4 h 38"/>
                <a:gd name="T6" fmla="*/ 24 w 29"/>
                <a:gd name="T7" fmla="*/ 10 h 38"/>
                <a:gd name="T8" fmla="*/ 18 w 29"/>
                <a:gd name="T9" fmla="*/ 8 h 38"/>
                <a:gd name="T10" fmla="*/ 9 w 29"/>
                <a:gd name="T11" fmla="*/ 19 h 38"/>
                <a:gd name="T12" fmla="*/ 18 w 29"/>
                <a:gd name="T13" fmla="*/ 30 h 38"/>
                <a:gd name="T14" fmla="*/ 25 w 29"/>
                <a:gd name="T15" fmla="*/ 28 h 38"/>
                <a:gd name="T16" fmla="*/ 29 w 29"/>
                <a:gd name="T17" fmla="*/ 34 h 38"/>
                <a:gd name="T18" fmla="*/ 17 w 29"/>
                <a:gd name="T19" fmla="*/ 38 h 38"/>
                <a:gd name="T20" fmla="*/ 0 w 29"/>
                <a:gd name="T2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8">
                  <a:moveTo>
                    <a:pt x="0" y="19"/>
                  </a:moveTo>
                  <a:cubicBezTo>
                    <a:pt x="0" y="7"/>
                    <a:pt x="8" y="0"/>
                    <a:pt x="18" y="0"/>
                  </a:cubicBezTo>
                  <a:cubicBezTo>
                    <a:pt x="22" y="0"/>
                    <a:pt x="26" y="2"/>
                    <a:pt x="28" y="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9"/>
                    <a:pt x="20" y="8"/>
                    <a:pt x="18" y="8"/>
                  </a:cubicBezTo>
                  <a:cubicBezTo>
                    <a:pt x="13" y="8"/>
                    <a:pt x="9" y="13"/>
                    <a:pt x="9" y="19"/>
                  </a:cubicBezTo>
                  <a:cubicBezTo>
                    <a:pt x="9" y="26"/>
                    <a:pt x="13" y="30"/>
                    <a:pt x="18" y="30"/>
                  </a:cubicBezTo>
                  <a:cubicBezTo>
                    <a:pt x="21" y="30"/>
                    <a:pt x="23" y="29"/>
                    <a:pt x="25" y="28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5" y="37"/>
                    <a:pt x="21" y="38"/>
                    <a:pt x="17" y="38"/>
                  </a:cubicBezTo>
                  <a:cubicBezTo>
                    <a:pt x="7" y="38"/>
                    <a:pt x="0" y="31"/>
                    <a:pt x="0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323479" y="1652041"/>
            <a:ext cx="744537" cy="744538"/>
            <a:chOff x="5862638" y="2312988"/>
            <a:chExt cx="744537" cy="744538"/>
          </a:xfrm>
        </p:grpSpPr>
        <p:sp>
          <p:nvSpPr>
            <p:cNvPr id="40" name="Freeform 303"/>
            <p:cNvSpPr>
              <a:spLocks/>
            </p:cNvSpPr>
            <p:nvPr/>
          </p:nvSpPr>
          <p:spPr bwMode="auto">
            <a:xfrm>
              <a:off x="6234113" y="2835276"/>
              <a:ext cx="222250" cy="82550"/>
            </a:xfrm>
            <a:custGeom>
              <a:avLst/>
              <a:gdLst>
                <a:gd name="T0" fmla="*/ 74 w 140"/>
                <a:gd name="T1" fmla="*/ 52 h 52"/>
                <a:gd name="T2" fmla="*/ 138 w 140"/>
                <a:gd name="T3" fmla="*/ 36 h 52"/>
                <a:gd name="T4" fmla="*/ 140 w 140"/>
                <a:gd name="T5" fmla="*/ 0 h 52"/>
                <a:gd name="T6" fmla="*/ 10 w 140"/>
                <a:gd name="T7" fmla="*/ 7 h 52"/>
                <a:gd name="T8" fmla="*/ 0 w 140"/>
                <a:gd name="T9" fmla="*/ 41 h 52"/>
                <a:gd name="T10" fmla="*/ 55 w 140"/>
                <a:gd name="T11" fmla="*/ 50 h 52"/>
                <a:gd name="T12" fmla="*/ 74 w 14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52">
                  <a:moveTo>
                    <a:pt x="74" y="52"/>
                  </a:moveTo>
                  <a:lnTo>
                    <a:pt x="138" y="36"/>
                  </a:lnTo>
                  <a:lnTo>
                    <a:pt x="140" y="0"/>
                  </a:lnTo>
                  <a:lnTo>
                    <a:pt x="10" y="7"/>
                  </a:lnTo>
                  <a:lnTo>
                    <a:pt x="0" y="41"/>
                  </a:lnTo>
                  <a:lnTo>
                    <a:pt x="55" y="50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1" name="Freeform 304"/>
            <p:cNvSpPr>
              <a:spLocks/>
            </p:cNvSpPr>
            <p:nvPr/>
          </p:nvSpPr>
          <p:spPr bwMode="auto">
            <a:xfrm>
              <a:off x="6076950" y="2771776"/>
              <a:ext cx="195262" cy="195263"/>
            </a:xfrm>
            <a:custGeom>
              <a:avLst/>
              <a:gdLst>
                <a:gd name="T0" fmla="*/ 33 w 52"/>
                <a:gd name="T1" fmla="*/ 52 h 52"/>
                <a:gd name="T2" fmla="*/ 38 w 52"/>
                <a:gd name="T3" fmla="*/ 35 h 52"/>
                <a:gd name="T4" fmla="*/ 43 w 52"/>
                <a:gd name="T5" fmla="*/ 17 h 52"/>
                <a:gd name="T6" fmla="*/ 45 w 52"/>
                <a:gd name="T7" fmla="*/ 16 h 52"/>
                <a:gd name="T8" fmla="*/ 52 w 52"/>
                <a:gd name="T9" fmla="*/ 15 h 52"/>
                <a:gd name="T10" fmla="*/ 41 w 52"/>
                <a:gd name="T11" fmla="*/ 0 h 52"/>
                <a:gd name="T12" fmla="*/ 41 w 52"/>
                <a:gd name="T13" fmla="*/ 0 h 52"/>
                <a:gd name="T14" fmla="*/ 30 w 52"/>
                <a:gd name="T15" fmla="*/ 6 h 52"/>
                <a:gd name="T16" fmla="*/ 0 w 52"/>
                <a:gd name="T17" fmla="*/ 23 h 52"/>
                <a:gd name="T18" fmla="*/ 12 w 52"/>
                <a:gd name="T19" fmla="*/ 50 h 52"/>
                <a:gd name="T20" fmla="*/ 33 w 52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2">
                  <a:moveTo>
                    <a:pt x="33" y="52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6"/>
                    <a:pt x="44" y="16"/>
                    <a:pt x="45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50"/>
                    <a:pt x="12" y="50"/>
                    <a:pt x="12" y="50"/>
                  </a:cubicBezTo>
                  <a:lnTo>
                    <a:pt x="33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6013450" y="2568576"/>
              <a:ext cx="173037" cy="274638"/>
            </a:xfrm>
            <a:custGeom>
              <a:avLst/>
              <a:gdLst>
                <a:gd name="T0" fmla="*/ 16 w 46"/>
                <a:gd name="T1" fmla="*/ 73 h 73"/>
                <a:gd name="T2" fmla="*/ 16 w 46"/>
                <a:gd name="T3" fmla="*/ 73 h 73"/>
                <a:gd name="T4" fmla="*/ 41 w 46"/>
                <a:gd name="T5" fmla="*/ 59 h 73"/>
                <a:gd name="T6" fmla="*/ 41 w 46"/>
                <a:gd name="T7" fmla="*/ 57 h 73"/>
                <a:gd name="T8" fmla="*/ 46 w 46"/>
                <a:gd name="T9" fmla="*/ 17 h 73"/>
                <a:gd name="T10" fmla="*/ 35 w 46"/>
                <a:gd name="T11" fmla="*/ 0 h 73"/>
                <a:gd name="T12" fmla="*/ 14 w 46"/>
                <a:gd name="T13" fmla="*/ 33 h 73"/>
                <a:gd name="T14" fmla="*/ 14 w 46"/>
                <a:gd name="T15" fmla="*/ 33 h 73"/>
                <a:gd name="T16" fmla="*/ 0 w 46"/>
                <a:gd name="T17" fmla="*/ 52 h 73"/>
                <a:gd name="T18" fmla="*/ 16 w 46"/>
                <a:gd name="T1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73">
                  <a:moveTo>
                    <a:pt x="16" y="73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8"/>
                    <a:pt x="41" y="58"/>
                    <a:pt x="41" y="5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6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3" name="Freeform 306"/>
            <p:cNvSpPr>
              <a:spLocks/>
            </p:cNvSpPr>
            <p:nvPr/>
          </p:nvSpPr>
          <p:spPr bwMode="auto">
            <a:xfrm>
              <a:off x="6080125" y="2381251"/>
              <a:ext cx="123825" cy="258763"/>
            </a:xfrm>
            <a:custGeom>
              <a:avLst/>
              <a:gdLst>
                <a:gd name="T0" fmla="*/ 33 w 78"/>
                <a:gd name="T1" fmla="*/ 31 h 163"/>
                <a:gd name="T2" fmla="*/ 3 w 78"/>
                <a:gd name="T3" fmla="*/ 147 h 163"/>
                <a:gd name="T4" fmla="*/ 0 w 78"/>
                <a:gd name="T5" fmla="*/ 163 h 163"/>
                <a:gd name="T6" fmla="*/ 12 w 78"/>
                <a:gd name="T7" fmla="*/ 144 h 163"/>
                <a:gd name="T8" fmla="*/ 36 w 78"/>
                <a:gd name="T9" fmla="*/ 106 h 163"/>
                <a:gd name="T10" fmla="*/ 36 w 78"/>
                <a:gd name="T11" fmla="*/ 106 h 163"/>
                <a:gd name="T12" fmla="*/ 41 w 78"/>
                <a:gd name="T13" fmla="*/ 99 h 163"/>
                <a:gd name="T14" fmla="*/ 78 w 78"/>
                <a:gd name="T15" fmla="*/ 40 h 163"/>
                <a:gd name="T16" fmla="*/ 43 w 78"/>
                <a:gd name="T17" fmla="*/ 0 h 163"/>
                <a:gd name="T18" fmla="*/ 33 w 78"/>
                <a:gd name="T19" fmla="*/ 3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63">
                  <a:moveTo>
                    <a:pt x="33" y="31"/>
                  </a:moveTo>
                  <a:lnTo>
                    <a:pt x="3" y="147"/>
                  </a:lnTo>
                  <a:lnTo>
                    <a:pt x="0" y="163"/>
                  </a:lnTo>
                  <a:lnTo>
                    <a:pt x="12" y="144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41" y="99"/>
                  </a:lnTo>
                  <a:lnTo>
                    <a:pt x="78" y="40"/>
                  </a:lnTo>
                  <a:lnTo>
                    <a:pt x="43" y="0"/>
                  </a:lnTo>
                  <a:lnTo>
                    <a:pt x="3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4" name="Freeform 307"/>
            <p:cNvSpPr>
              <a:spLocks/>
            </p:cNvSpPr>
            <p:nvPr/>
          </p:nvSpPr>
          <p:spPr bwMode="auto">
            <a:xfrm>
              <a:off x="6415088" y="2681288"/>
              <a:ext cx="104775" cy="131763"/>
            </a:xfrm>
            <a:custGeom>
              <a:avLst/>
              <a:gdLst>
                <a:gd name="T0" fmla="*/ 50 w 66"/>
                <a:gd name="T1" fmla="*/ 59 h 83"/>
                <a:gd name="T2" fmla="*/ 66 w 66"/>
                <a:gd name="T3" fmla="*/ 26 h 83"/>
                <a:gd name="T4" fmla="*/ 0 w 66"/>
                <a:gd name="T5" fmla="*/ 0 h 83"/>
                <a:gd name="T6" fmla="*/ 33 w 66"/>
                <a:gd name="T7" fmla="*/ 83 h 83"/>
                <a:gd name="T8" fmla="*/ 50 w 66"/>
                <a:gd name="T9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3">
                  <a:moveTo>
                    <a:pt x="50" y="59"/>
                  </a:moveTo>
                  <a:lnTo>
                    <a:pt x="66" y="26"/>
                  </a:lnTo>
                  <a:lnTo>
                    <a:pt x="0" y="0"/>
                  </a:lnTo>
                  <a:lnTo>
                    <a:pt x="33" y="83"/>
                  </a:lnTo>
                  <a:lnTo>
                    <a:pt x="50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5" name="Freeform 308"/>
            <p:cNvSpPr>
              <a:spLocks/>
            </p:cNvSpPr>
            <p:nvPr/>
          </p:nvSpPr>
          <p:spPr bwMode="auto">
            <a:xfrm>
              <a:off x="6418263" y="2603501"/>
              <a:ext cx="95250" cy="96838"/>
            </a:xfrm>
            <a:custGeom>
              <a:avLst/>
              <a:gdLst>
                <a:gd name="T0" fmla="*/ 0 w 60"/>
                <a:gd name="T1" fmla="*/ 40 h 61"/>
                <a:gd name="T2" fmla="*/ 57 w 60"/>
                <a:gd name="T3" fmla="*/ 61 h 61"/>
                <a:gd name="T4" fmla="*/ 60 w 60"/>
                <a:gd name="T5" fmla="*/ 11 h 61"/>
                <a:gd name="T6" fmla="*/ 45 w 60"/>
                <a:gd name="T7" fmla="*/ 0 h 61"/>
                <a:gd name="T8" fmla="*/ 0 w 60"/>
                <a:gd name="T9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1">
                  <a:moveTo>
                    <a:pt x="0" y="40"/>
                  </a:moveTo>
                  <a:lnTo>
                    <a:pt x="57" y="61"/>
                  </a:lnTo>
                  <a:lnTo>
                    <a:pt x="60" y="11"/>
                  </a:lnTo>
                  <a:lnTo>
                    <a:pt x="45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6" name="Freeform 309"/>
            <p:cNvSpPr>
              <a:spLocks/>
            </p:cNvSpPr>
            <p:nvPr/>
          </p:nvSpPr>
          <p:spPr bwMode="auto">
            <a:xfrm>
              <a:off x="5876925" y="2519363"/>
              <a:ext cx="207962" cy="177800"/>
            </a:xfrm>
            <a:custGeom>
              <a:avLst/>
              <a:gdLst>
                <a:gd name="T0" fmla="*/ 0 w 55"/>
                <a:gd name="T1" fmla="*/ 47 h 47"/>
                <a:gd name="T2" fmla="*/ 46 w 55"/>
                <a:gd name="T3" fmla="*/ 43 h 47"/>
                <a:gd name="T4" fmla="*/ 55 w 55"/>
                <a:gd name="T5" fmla="*/ 9 h 47"/>
                <a:gd name="T6" fmla="*/ 34 w 55"/>
                <a:gd name="T7" fmla="*/ 0 h 47"/>
                <a:gd name="T8" fmla="*/ 34 w 55"/>
                <a:gd name="T9" fmla="*/ 23 h 47"/>
                <a:gd name="T10" fmla="*/ 34 w 55"/>
                <a:gd name="T11" fmla="*/ 23 h 47"/>
                <a:gd name="T12" fmla="*/ 33 w 55"/>
                <a:gd name="T13" fmla="*/ 25 h 47"/>
                <a:gd name="T14" fmla="*/ 0 w 55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47">
                  <a:moveTo>
                    <a:pt x="0" y="47"/>
                  </a:moveTo>
                  <a:cubicBezTo>
                    <a:pt x="46" y="43"/>
                    <a:pt x="46" y="43"/>
                    <a:pt x="46" y="43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4"/>
                    <a:pt x="34" y="24"/>
                    <a:pt x="33" y="25"/>
                  </a:cubicBezTo>
                  <a:lnTo>
                    <a:pt x="0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7" name="Freeform 310"/>
            <p:cNvSpPr>
              <a:spLocks/>
            </p:cNvSpPr>
            <p:nvPr/>
          </p:nvSpPr>
          <p:spPr bwMode="auto">
            <a:xfrm>
              <a:off x="6096000" y="2312988"/>
              <a:ext cx="233362" cy="120650"/>
            </a:xfrm>
            <a:custGeom>
              <a:avLst/>
              <a:gdLst>
                <a:gd name="T0" fmla="*/ 13 w 62"/>
                <a:gd name="T1" fmla="*/ 12 h 32"/>
                <a:gd name="T2" fmla="*/ 14 w 62"/>
                <a:gd name="T3" fmla="*/ 12 h 32"/>
                <a:gd name="T4" fmla="*/ 14 w 62"/>
                <a:gd name="T5" fmla="*/ 12 h 32"/>
                <a:gd name="T6" fmla="*/ 14 w 62"/>
                <a:gd name="T7" fmla="*/ 12 h 32"/>
                <a:gd name="T8" fmla="*/ 14 w 62"/>
                <a:gd name="T9" fmla="*/ 13 h 32"/>
                <a:gd name="T10" fmla="*/ 32 w 62"/>
                <a:gd name="T11" fmla="*/ 32 h 32"/>
                <a:gd name="T12" fmla="*/ 55 w 62"/>
                <a:gd name="T13" fmla="*/ 32 h 32"/>
                <a:gd name="T14" fmla="*/ 62 w 62"/>
                <a:gd name="T15" fmla="*/ 22 h 32"/>
                <a:gd name="T16" fmla="*/ 62 w 62"/>
                <a:gd name="T17" fmla="*/ 21 h 32"/>
                <a:gd name="T18" fmla="*/ 46 w 62"/>
                <a:gd name="T19" fmla="*/ 0 h 32"/>
                <a:gd name="T20" fmla="*/ 45 w 62"/>
                <a:gd name="T21" fmla="*/ 0 h 32"/>
                <a:gd name="T22" fmla="*/ 14 w 62"/>
                <a:gd name="T23" fmla="*/ 4 h 32"/>
                <a:gd name="T24" fmla="*/ 0 w 62"/>
                <a:gd name="T25" fmla="*/ 10 h 32"/>
                <a:gd name="T26" fmla="*/ 13 w 62"/>
                <a:gd name="T2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32"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3" y="12"/>
                    <a:pt x="13" y="12"/>
                    <a:pt x="1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8" name="Freeform 311"/>
            <p:cNvSpPr>
              <a:spLocks/>
            </p:cNvSpPr>
            <p:nvPr/>
          </p:nvSpPr>
          <p:spPr bwMode="auto">
            <a:xfrm>
              <a:off x="6294438" y="2320926"/>
              <a:ext cx="266700" cy="247650"/>
            </a:xfrm>
            <a:custGeom>
              <a:avLst/>
              <a:gdLst>
                <a:gd name="T0" fmla="*/ 21 w 71"/>
                <a:gd name="T1" fmla="*/ 10 h 66"/>
                <a:gd name="T2" fmla="*/ 22 w 71"/>
                <a:gd name="T3" fmla="*/ 10 h 66"/>
                <a:gd name="T4" fmla="*/ 24 w 71"/>
                <a:gd name="T5" fmla="*/ 11 h 66"/>
                <a:gd name="T6" fmla="*/ 52 w 71"/>
                <a:gd name="T7" fmla="*/ 51 h 66"/>
                <a:gd name="T8" fmla="*/ 52 w 71"/>
                <a:gd name="T9" fmla="*/ 53 h 66"/>
                <a:gd name="T10" fmla="*/ 48 w 71"/>
                <a:gd name="T11" fmla="*/ 66 h 66"/>
                <a:gd name="T12" fmla="*/ 48 w 71"/>
                <a:gd name="T13" fmla="*/ 66 h 66"/>
                <a:gd name="T14" fmla="*/ 48 w 71"/>
                <a:gd name="T15" fmla="*/ 66 h 66"/>
                <a:gd name="T16" fmla="*/ 71 w 71"/>
                <a:gd name="T17" fmla="*/ 49 h 66"/>
                <a:gd name="T18" fmla="*/ 65 w 71"/>
                <a:gd name="T19" fmla="*/ 32 h 66"/>
                <a:gd name="T20" fmla="*/ 36 w 71"/>
                <a:gd name="T21" fmla="*/ 10 h 66"/>
                <a:gd name="T22" fmla="*/ 0 w 71"/>
                <a:gd name="T23" fmla="*/ 0 h 66"/>
                <a:gd name="T24" fmla="*/ 13 w 71"/>
                <a:gd name="T25" fmla="*/ 16 h 66"/>
                <a:gd name="T26" fmla="*/ 21 w 71"/>
                <a:gd name="T27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">
                  <a:moveTo>
                    <a:pt x="21" y="10"/>
                  </a:move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1"/>
                    <a:pt x="53" y="52"/>
                    <a:pt x="52" y="53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2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49" name="Freeform 312"/>
            <p:cNvSpPr>
              <a:spLocks/>
            </p:cNvSpPr>
            <p:nvPr/>
          </p:nvSpPr>
          <p:spPr bwMode="auto">
            <a:xfrm>
              <a:off x="6181725" y="2636838"/>
              <a:ext cx="236537" cy="142875"/>
            </a:xfrm>
            <a:custGeom>
              <a:avLst/>
              <a:gdLst>
                <a:gd name="T0" fmla="*/ 53 w 63"/>
                <a:gd name="T1" fmla="*/ 0 h 38"/>
                <a:gd name="T2" fmla="*/ 53 w 63"/>
                <a:gd name="T3" fmla="*/ 0 h 38"/>
                <a:gd name="T4" fmla="*/ 18 w 63"/>
                <a:gd name="T5" fmla="*/ 21 h 38"/>
                <a:gd name="T6" fmla="*/ 15 w 63"/>
                <a:gd name="T7" fmla="*/ 20 h 38"/>
                <a:gd name="T8" fmla="*/ 5 w 63"/>
                <a:gd name="T9" fmla="*/ 4 h 38"/>
                <a:gd name="T10" fmla="*/ 0 w 63"/>
                <a:gd name="T11" fmla="*/ 38 h 38"/>
                <a:gd name="T12" fmla="*/ 23 w 63"/>
                <a:gd name="T13" fmla="*/ 25 h 38"/>
                <a:gd name="T14" fmla="*/ 24 w 63"/>
                <a:gd name="T15" fmla="*/ 25 h 38"/>
                <a:gd name="T16" fmla="*/ 57 w 63"/>
                <a:gd name="T17" fmla="*/ 7 h 38"/>
                <a:gd name="T18" fmla="*/ 63 w 63"/>
                <a:gd name="T19" fmla="*/ 2 h 38"/>
                <a:gd name="T20" fmla="*/ 53 w 63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38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0" name="Freeform 313"/>
            <p:cNvSpPr>
              <a:spLocks/>
            </p:cNvSpPr>
            <p:nvPr/>
          </p:nvSpPr>
          <p:spPr bwMode="auto">
            <a:xfrm>
              <a:off x="6162675" y="2452688"/>
              <a:ext cx="166687" cy="85725"/>
            </a:xfrm>
            <a:custGeom>
              <a:avLst/>
              <a:gdLst>
                <a:gd name="T0" fmla="*/ 36 w 105"/>
                <a:gd name="T1" fmla="*/ 0 h 54"/>
                <a:gd name="T2" fmla="*/ 0 w 105"/>
                <a:gd name="T3" fmla="*/ 54 h 54"/>
                <a:gd name="T4" fmla="*/ 90 w 105"/>
                <a:gd name="T5" fmla="*/ 42 h 54"/>
                <a:gd name="T6" fmla="*/ 90 w 105"/>
                <a:gd name="T7" fmla="*/ 42 h 54"/>
                <a:gd name="T8" fmla="*/ 90 w 105"/>
                <a:gd name="T9" fmla="*/ 42 h 54"/>
                <a:gd name="T10" fmla="*/ 105 w 105"/>
                <a:gd name="T11" fmla="*/ 42 h 54"/>
                <a:gd name="T12" fmla="*/ 86 w 105"/>
                <a:gd name="T13" fmla="*/ 0 h 54"/>
                <a:gd name="T14" fmla="*/ 36 w 105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54">
                  <a:moveTo>
                    <a:pt x="36" y="0"/>
                  </a:moveTo>
                  <a:lnTo>
                    <a:pt x="0" y="54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105" y="42"/>
                  </a:lnTo>
                  <a:lnTo>
                    <a:pt x="8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1" name="Freeform 314"/>
            <p:cNvSpPr>
              <a:spLocks/>
            </p:cNvSpPr>
            <p:nvPr/>
          </p:nvSpPr>
          <p:spPr bwMode="auto">
            <a:xfrm>
              <a:off x="6245225" y="2678113"/>
              <a:ext cx="207962" cy="150813"/>
            </a:xfrm>
            <a:custGeom>
              <a:avLst/>
              <a:gdLst>
                <a:gd name="T0" fmla="*/ 0 w 131"/>
                <a:gd name="T1" fmla="*/ 54 h 95"/>
                <a:gd name="T2" fmla="*/ 29 w 131"/>
                <a:gd name="T3" fmla="*/ 95 h 95"/>
                <a:gd name="T4" fmla="*/ 131 w 131"/>
                <a:gd name="T5" fmla="*/ 87 h 95"/>
                <a:gd name="T6" fmla="*/ 95 w 131"/>
                <a:gd name="T7" fmla="*/ 0 h 95"/>
                <a:gd name="T8" fmla="*/ 22 w 131"/>
                <a:gd name="T9" fmla="*/ 43 h 95"/>
                <a:gd name="T10" fmla="*/ 0 w 131"/>
                <a:gd name="T11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95">
                  <a:moveTo>
                    <a:pt x="0" y="54"/>
                  </a:moveTo>
                  <a:lnTo>
                    <a:pt x="29" y="95"/>
                  </a:lnTo>
                  <a:lnTo>
                    <a:pt x="131" y="87"/>
                  </a:lnTo>
                  <a:lnTo>
                    <a:pt x="95" y="0"/>
                  </a:lnTo>
                  <a:lnTo>
                    <a:pt x="22" y="43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2" name="Freeform 315"/>
            <p:cNvSpPr>
              <a:spLocks/>
            </p:cNvSpPr>
            <p:nvPr/>
          </p:nvSpPr>
          <p:spPr bwMode="auto">
            <a:xfrm>
              <a:off x="6156325" y="2535238"/>
              <a:ext cx="228600" cy="161925"/>
            </a:xfrm>
            <a:custGeom>
              <a:avLst/>
              <a:gdLst>
                <a:gd name="T0" fmla="*/ 94 w 144"/>
                <a:gd name="T1" fmla="*/ 0 h 102"/>
                <a:gd name="T2" fmla="*/ 2 w 144"/>
                <a:gd name="T3" fmla="*/ 14 h 102"/>
                <a:gd name="T4" fmla="*/ 0 w 144"/>
                <a:gd name="T5" fmla="*/ 14 h 102"/>
                <a:gd name="T6" fmla="*/ 56 w 144"/>
                <a:gd name="T7" fmla="*/ 102 h 102"/>
                <a:gd name="T8" fmla="*/ 94 w 144"/>
                <a:gd name="T9" fmla="*/ 80 h 102"/>
                <a:gd name="T10" fmla="*/ 135 w 144"/>
                <a:gd name="T11" fmla="*/ 57 h 102"/>
                <a:gd name="T12" fmla="*/ 135 w 144"/>
                <a:gd name="T13" fmla="*/ 57 h 102"/>
                <a:gd name="T14" fmla="*/ 135 w 144"/>
                <a:gd name="T15" fmla="*/ 50 h 102"/>
                <a:gd name="T16" fmla="*/ 144 w 144"/>
                <a:gd name="T17" fmla="*/ 0 h 102"/>
                <a:gd name="T18" fmla="*/ 116 w 144"/>
                <a:gd name="T19" fmla="*/ 0 h 102"/>
                <a:gd name="T20" fmla="*/ 94 w 144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02">
                  <a:moveTo>
                    <a:pt x="94" y="0"/>
                  </a:moveTo>
                  <a:lnTo>
                    <a:pt x="2" y="14"/>
                  </a:lnTo>
                  <a:lnTo>
                    <a:pt x="0" y="14"/>
                  </a:lnTo>
                  <a:lnTo>
                    <a:pt x="56" y="102"/>
                  </a:lnTo>
                  <a:lnTo>
                    <a:pt x="94" y="80"/>
                  </a:lnTo>
                  <a:lnTo>
                    <a:pt x="135" y="57"/>
                  </a:lnTo>
                  <a:lnTo>
                    <a:pt x="135" y="57"/>
                  </a:lnTo>
                  <a:lnTo>
                    <a:pt x="135" y="50"/>
                  </a:lnTo>
                  <a:lnTo>
                    <a:pt x="144" y="0"/>
                  </a:lnTo>
                  <a:lnTo>
                    <a:pt x="116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3" name="Freeform 316"/>
            <p:cNvSpPr>
              <a:spLocks/>
            </p:cNvSpPr>
            <p:nvPr/>
          </p:nvSpPr>
          <p:spPr bwMode="auto">
            <a:xfrm>
              <a:off x="6313488" y="2376488"/>
              <a:ext cx="165100" cy="252413"/>
            </a:xfrm>
            <a:custGeom>
              <a:avLst/>
              <a:gdLst>
                <a:gd name="T0" fmla="*/ 39 w 44"/>
                <a:gd name="T1" fmla="*/ 53 h 67"/>
                <a:gd name="T2" fmla="*/ 38 w 44"/>
                <a:gd name="T3" fmla="*/ 51 h 67"/>
                <a:gd name="T4" fmla="*/ 38 w 44"/>
                <a:gd name="T5" fmla="*/ 51 h 67"/>
                <a:gd name="T6" fmla="*/ 43 w 44"/>
                <a:gd name="T7" fmla="*/ 37 h 67"/>
                <a:gd name="T8" fmla="*/ 16 w 44"/>
                <a:gd name="T9" fmla="*/ 0 h 67"/>
                <a:gd name="T10" fmla="*/ 9 w 44"/>
                <a:gd name="T11" fmla="*/ 6 h 67"/>
                <a:gd name="T12" fmla="*/ 8 w 44"/>
                <a:gd name="T13" fmla="*/ 7 h 67"/>
                <a:gd name="T14" fmla="*/ 7 w 44"/>
                <a:gd name="T15" fmla="*/ 7 h 67"/>
                <a:gd name="T16" fmla="*/ 0 w 44"/>
                <a:gd name="T17" fmla="*/ 18 h 67"/>
                <a:gd name="T18" fmla="*/ 9 w 44"/>
                <a:gd name="T19" fmla="*/ 38 h 67"/>
                <a:gd name="T20" fmla="*/ 21 w 44"/>
                <a:gd name="T21" fmla="*/ 38 h 67"/>
                <a:gd name="T22" fmla="*/ 23 w 44"/>
                <a:gd name="T23" fmla="*/ 38 h 67"/>
                <a:gd name="T24" fmla="*/ 23 w 44"/>
                <a:gd name="T25" fmla="*/ 40 h 67"/>
                <a:gd name="T26" fmla="*/ 20 w 44"/>
                <a:gd name="T27" fmla="*/ 64 h 67"/>
                <a:gd name="T28" fmla="*/ 19 w 44"/>
                <a:gd name="T29" fmla="*/ 65 h 67"/>
                <a:gd name="T30" fmla="*/ 32 w 44"/>
                <a:gd name="T31" fmla="*/ 67 h 67"/>
                <a:gd name="T32" fmla="*/ 44 w 44"/>
                <a:gd name="T33" fmla="*/ 58 h 67"/>
                <a:gd name="T34" fmla="*/ 44 w 44"/>
                <a:gd name="T35" fmla="*/ 57 h 67"/>
                <a:gd name="T36" fmla="*/ 39 w 44"/>
                <a:gd name="T37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67">
                  <a:moveTo>
                    <a:pt x="39" y="53"/>
                  </a:moveTo>
                  <a:cubicBezTo>
                    <a:pt x="38" y="53"/>
                    <a:pt x="38" y="52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2" y="38"/>
                    <a:pt x="22" y="38"/>
                    <a:pt x="23" y="38"/>
                  </a:cubicBezTo>
                  <a:cubicBezTo>
                    <a:pt x="23" y="39"/>
                    <a:pt x="23" y="40"/>
                    <a:pt x="23" y="4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7"/>
                    <a:pt x="44" y="57"/>
                    <a:pt x="44" y="57"/>
                  </a:cubicBezTo>
                  <a:lnTo>
                    <a:pt x="39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4" name="Freeform 317"/>
            <p:cNvSpPr>
              <a:spLocks/>
            </p:cNvSpPr>
            <p:nvPr/>
          </p:nvSpPr>
          <p:spPr bwMode="auto">
            <a:xfrm>
              <a:off x="6238875" y="2906713"/>
              <a:ext cx="239712" cy="150813"/>
            </a:xfrm>
            <a:custGeom>
              <a:avLst/>
              <a:gdLst>
                <a:gd name="T0" fmla="*/ 139 w 151"/>
                <a:gd name="T1" fmla="*/ 0 h 95"/>
                <a:gd name="T2" fmla="*/ 111 w 151"/>
                <a:gd name="T3" fmla="*/ 7 h 95"/>
                <a:gd name="T4" fmla="*/ 73 w 151"/>
                <a:gd name="T5" fmla="*/ 19 h 95"/>
                <a:gd name="T6" fmla="*/ 71 w 151"/>
                <a:gd name="T7" fmla="*/ 19 h 95"/>
                <a:gd name="T8" fmla="*/ 71 w 151"/>
                <a:gd name="T9" fmla="*/ 19 h 95"/>
                <a:gd name="T10" fmla="*/ 0 w 151"/>
                <a:gd name="T11" fmla="*/ 5 h 95"/>
                <a:gd name="T12" fmla="*/ 23 w 151"/>
                <a:gd name="T13" fmla="*/ 95 h 95"/>
                <a:gd name="T14" fmla="*/ 99 w 151"/>
                <a:gd name="T15" fmla="*/ 76 h 95"/>
                <a:gd name="T16" fmla="*/ 151 w 151"/>
                <a:gd name="T17" fmla="*/ 50 h 95"/>
                <a:gd name="T18" fmla="*/ 147 w 151"/>
                <a:gd name="T19" fmla="*/ 31 h 95"/>
                <a:gd name="T20" fmla="*/ 139 w 151"/>
                <a:gd name="T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95">
                  <a:moveTo>
                    <a:pt x="139" y="0"/>
                  </a:moveTo>
                  <a:lnTo>
                    <a:pt x="111" y="7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0" y="5"/>
                  </a:lnTo>
                  <a:lnTo>
                    <a:pt x="23" y="95"/>
                  </a:lnTo>
                  <a:lnTo>
                    <a:pt x="99" y="76"/>
                  </a:lnTo>
                  <a:lnTo>
                    <a:pt x="151" y="50"/>
                  </a:lnTo>
                  <a:lnTo>
                    <a:pt x="147" y="31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5" name="Freeform 318"/>
            <p:cNvSpPr>
              <a:spLocks/>
            </p:cNvSpPr>
            <p:nvPr/>
          </p:nvSpPr>
          <p:spPr bwMode="auto">
            <a:xfrm>
              <a:off x="6467475" y="2727326"/>
              <a:ext cx="139700" cy="244475"/>
            </a:xfrm>
            <a:custGeom>
              <a:avLst/>
              <a:gdLst>
                <a:gd name="T0" fmla="*/ 10 w 37"/>
                <a:gd name="T1" fmla="*/ 15 h 65"/>
                <a:gd name="T2" fmla="*/ 10 w 37"/>
                <a:gd name="T3" fmla="*/ 16 h 65"/>
                <a:gd name="T4" fmla="*/ 1 w 37"/>
                <a:gd name="T5" fmla="*/ 28 h 65"/>
                <a:gd name="T6" fmla="*/ 1 w 37"/>
                <a:gd name="T7" fmla="*/ 28 h 65"/>
                <a:gd name="T8" fmla="*/ 0 w 37"/>
                <a:gd name="T9" fmla="*/ 43 h 65"/>
                <a:gd name="T10" fmla="*/ 0 w 37"/>
                <a:gd name="T11" fmla="*/ 43 h 65"/>
                <a:gd name="T12" fmla="*/ 1 w 37"/>
                <a:gd name="T13" fmla="*/ 45 h 65"/>
                <a:gd name="T14" fmla="*/ 7 w 37"/>
                <a:gd name="T15" fmla="*/ 65 h 65"/>
                <a:gd name="T16" fmla="*/ 17 w 37"/>
                <a:gd name="T17" fmla="*/ 55 h 65"/>
                <a:gd name="T18" fmla="*/ 30 w 37"/>
                <a:gd name="T19" fmla="*/ 32 h 65"/>
                <a:gd name="T20" fmla="*/ 37 w 37"/>
                <a:gd name="T21" fmla="*/ 7 h 65"/>
                <a:gd name="T22" fmla="*/ 18 w 37"/>
                <a:gd name="T23" fmla="*/ 0 h 65"/>
                <a:gd name="T24" fmla="*/ 10 w 37"/>
                <a:gd name="T25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5">
                  <a:moveTo>
                    <a:pt x="10" y="15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4"/>
                    <a:pt x="1" y="4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6" name="Freeform 319"/>
            <p:cNvSpPr>
              <a:spLocks/>
            </p:cNvSpPr>
            <p:nvPr/>
          </p:nvSpPr>
          <p:spPr bwMode="auto">
            <a:xfrm>
              <a:off x="6076950" y="2933701"/>
              <a:ext cx="184150" cy="120650"/>
            </a:xfrm>
            <a:custGeom>
              <a:avLst/>
              <a:gdLst>
                <a:gd name="T0" fmla="*/ 37 w 49"/>
                <a:gd name="T1" fmla="*/ 12 h 32"/>
                <a:gd name="T2" fmla="*/ 34 w 49"/>
                <a:gd name="T3" fmla="*/ 13 h 32"/>
                <a:gd name="T4" fmla="*/ 34 w 49"/>
                <a:gd name="T5" fmla="*/ 13 h 32"/>
                <a:gd name="T6" fmla="*/ 13 w 49"/>
                <a:gd name="T7" fmla="*/ 11 h 32"/>
                <a:gd name="T8" fmla="*/ 13 w 49"/>
                <a:gd name="T9" fmla="*/ 11 h 32"/>
                <a:gd name="T10" fmla="*/ 11 w 49"/>
                <a:gd name="T11" fmla="*/ 11 h 32"/>
                <a:gd name="T12" fmla="*/ 0 w 49"/>
                <a:gd name="T13" fmla="*/ 24 h 32"/>
                <a:gd name="T14" fmla="*/ 17 w 49"/>
                <a:gd name="T15" fmla="*/ 28 h 32"/>
                <a:gd name="T16" fmla="*/ 49 w 49"/>
                <a:gd name="T17" fmla="*/ 32 h 32"/>
                <a:gd name="T18" fmla="*/ 40 w 49"/>
                <a:gd name="T19" fmla="*/ 0 h 32"/>
                <a:gd name="T20" fmla="*/ 37 w 49"/>
                <a:gd name="T2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37" y="12"/>
                  </a:moveTo>
                  <a:cubicBezTo>
                    <a:pt x="36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2"/>
                    <a:pt x="11" y="1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Freeform 320"/>
            <p:cNvSpPr>
              <a:spLocks/>
            </p:cNvSpPr>
            <p:nvPr/>
          </p:nvSpPr>
          <p:spPr bwMode="auto">
            <a:xfrm>
              <a:off x="5911850" y="2881313"/>
              <a:ext cx="190500" cy="138113"/>
            </a:xfrm>
            <a:custGeom>
              <a:avLst/>
              <a:gdLst>
                <a:gd name="T0" fmla="*/ 50 w 51"/>
                <a:gd name="T1" fmla="*/ 23 h 37"/>
                <a:gd name="T2" fmla="*/ 49 w 51"/>
                <a:gd name="T3" fmla="*/ 21 h 37"/>
                <a:gd name="T4" fmla="*/ 28 w 51"/>
                <a:gd name="T5" fmla="*/ 3 h 37"/>
                <a:gd name="T6" fmla="*/ 0 w 51"/>
                <a:gd name="T7" fmla="*/ 0 h 37"/>
                <a:gd name="T8" fmla="*/ 18 w 51"/>
                <a:gd name="T9" fmla="*/ 25 h 37"/>
                <a:gd name="T10" fmla="*/ 40 w 51"/>
                <a:gd name="T11" fmla="*/ 37 h 37"/>
                <a:gd name="T12" fmla="*/ 51 w 51"/>
                <a:gd name="T13" fmla="*/ 24 h 37"/>
                <a:gd name="T14" fmla="*/ 50 w 51"/>
                <a:gd name="T1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7">
                  <a:moveTo>
                    <a:pt x="50" y="23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0" y="24"/>
                    <a:pt x="50" y="24"/>
                    <a:pt x="5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8" name="Freeform 321"/>
            <p:cNvSpPr>
              <a:spLocks/>
            </p:cNvSpPr>
            <p:nvPr/>
          </p:nvSpPr>
          <p:spPr bwMode="auto">
            <a:xfrm>
              <a:off x="6489700" y="2519363"/>
              <a:ext cx="117475" cy="219075"/>
            </a:xfrm>
            <a:custGeom>
              <a:avLst/>
              <a:gdLst>
                <a:gd name="T0" fmla="*/ 24 w 31"/>
                <a:gd name="T1" fmla="*/ 9 h 58"/>
                <a:gd name="T2" fmla="*/ 21 w 31"/>
                <a:gd name="T3" fmla="*/ 0 h 58"/>
                <a:gd name="T4" fmla="*/ 0 w 31"/>
                <a:gd name="T5" fmla="*/ 16 h 58"/>
                <a:gd name="T6" fmla="*/ 2 w 31"/>
                <a:gd name="T7" fmla="*/ 18 h 58"/>
                <a:gd name="T8" fmla="*/ 2 w 31"/>
                <a:gd name="T9" fmla="*/ 18 h 58"/>
                <a:gd name="T10" fmla="*/ 2 w 31"/>
                <a:gd name="T11" fmla="*/ 18 h 58"/>
                <a:gd name="T12" fmla="*/ 9 w 31"/>
                <a:gd name="T13" fmla="*/ 25 h 58"/>
                <a:gd name="T14" fmla="*/ 10 w 31"/>
                <a:gd name="T15" fmla="*/ 26 h 58"/>
                <a:gd name="T16" fmla="*/ 9 w 31"/>
                <a:gd name="T17" fmla="*/ 50 h 58"/>
                <a:gd name="T18" fmla="*/ 29 w 31"/>
                <a:gd name="T19" fmla="*/ 57 h 58"/>
                <a:gd name="T20" fmla="*/ 31 w 31"/>
                <a:gd name="T21" fmla="*/ 58 h 58"/>
                <a:gd name="T22" fmla="*/ 31 w 31"/>
                <a:gd name="T23" fmla="*/ 35 h 58"/>
                <a:gd name="T24" fmla="*/ 24 w 31"/>
                <a:gd name="T25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58">
                  <a:moveTo>
                    <a:pt x="24" y="9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6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35"/>
                    <a:pt x="31" y="35"/>
                    <a:pt x="31" y="35"/>
                  </a:cubicBezTo>
                  <a:lnTo>
                    <a:pt x="2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9" name="Freeform 322"/>
            <p:cNvSpPr>
              <a:spLocks/>
            </p:cNvSpPr>
            <p:nvPr/>
          </p:nvSpPr>
          <p:spPr bwMode="auto">
            <a:xfrm>
              <a:off x="5862638" y="2697163"/>
              <a:ext cx="176212" cy="165100"/>
            </a:xfrm>
            <a:custGeom>
              <a:avLst/>
              <a:gdLst>
                <a:gd name="T0" fmla="*/ 111 w 111"/>
                <a:gd name="T1" fmla="*/ 0 h 104"/>
                <a:gd name="T2" fmla="*/ 0 w 111"/>
                <a:gd name="T3" fmla="*/ 12 h 104"/>
                <a:gd name="T4" fmla="*/ 21 w 111"/>
                <a:gd name="T5" fmla="*/ 102 h 104"/>
                <a:gd name="T6" fmla="*/ 21 w 111"/>
                <a:gd name="T7" fmla="*/ 104 h 104"/>
                <a:gd name="T8" fmla="*/ 85 w 111"/>
                <a:gd name="T9" fmla="*/ 40 h 104"/>
                <a:gd name="T10" fmla="*/ 111 w 111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04">
                  <a:moveTo>
                    <a:pt x="111" y="0"/>
                  </a:moveTo>
                  <a:lnTo>
                    <a:pt x="0" y="12"/>
                  </a:lnTo>
                  <a:lnTo>
                    <a:pt x="21" y="102"/>
                  </a:lnTo>
                  <a:lnTo>
                    <a:pt x="21" y="104"/>
                  </a:lnTo>
                  <a:lnTo>
                    <a:pt x="85" y="4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0" name="Freeform 323"/>
            <p:cNvSpPr>
              <a:spLocks/>
            </p:cNvSpPr>
            <p:nvPr/>
          </p:nvSpPr>
          <p:spPr bwMode="auto">
            <a:xfrm>
              <a:off x="5907088" y="2779713"/>
              <a:ext cx="203200" cy="179388"/>
            </a:xfrm>
            <a:custGeom>
              <a:avLst/>
              <a:gdLst>
                <a:gd name="T0" fmla="*/ 33 w 54"/>
                <a:gd name="T1" fmla="*/ 27 h 48"/>
                <a:gd name="T2" fmla="*/ 53 w 54"/>
                <a:gd name="T3" fmla="*/ 46 h 48"/>
                <a:gd name="T4" fmla="*/ 54 w 54"/>
                <a:gd name="T5" fmla="*/ 47 h 48"/>
                <a:gd name="T6" fmla="*/ 54 w 54"/>
                <a:gd name="T7" fmla="*/ 47 h 48"/>
                <a:gd name="T8" fmla="*/ 54 w 54"/>
                <a:gd name="T9" fmla="*/ 48 h 48"/>
                <a:gd name="T10" fmla="*/ 41 w 54"/>
                <a:gd name="T11" fmla="*/ 21 h 48"/>
                <a:gd name="T12" fmla="*/ 34 w 54"/>
                <a:gd name="T13" fmla="*/ 12 h 48"/>
                <a:gd name="T14" fmla="*/ 25 w 54"/>
                <a:gd name="T15" fmla="*/ 0 h 48"/>
                <a:gd name="T16" fmla="*/ 19 w 54"/>
                <a:gd name="T17" fmla="*/ 9 h 48"/>
                <a:gd name="T18" fmla="*/ 0 w 54"/>
                <a:gd name="T19" fmla="*/ 23 h 48"/>
                <a:gd name="T20" fmla="*/ 31 w 54"/>
                <a:gd name="T21" fmla="*/ 26 h 48"/>
                <a:gd name="T22" fmla="*/ 33 w 54"/>
                <a:gd name="T23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48">
                  <a:moveTo>
                    <a:pt x="33" y="27"/>
                  </a:moveTo>
                  <a:cubicBezTo>
                    <a:pt x="53" y="46"/>
                    <a:pt x="53" y="46"/>
                    <a:pt x="53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1" name="Freeform 324"/>
            <p:cNvSpPr>
              <a:spLocks/>
            </p:cNvSpPr>
            <p:nvPr/>
          </p:nvSpPr>
          <p:spPr bwMode="auto">
            <a:xfrm>
              <a:off x="5959475" y="2365376"/>
              <a:ext cx="114300" cy="87313"/>
            </a:xfrm>
            <a:custGeom>
              <a:avLst/>
              <a:gdLst>
                <a:gd name="T0" fmla="*/ 72 w 72"/>
                <a:gd name="T1" fmla="*/ 0 h 55"/>
                <a:gd name="T2" fmla="*/ 67 w 72"/>
                <a:gd name="T3" fmla="*/ 0 h 55"/>
                <a:gd name="T4" fmla="*/ 62 w 72"/>
                <a:gd name="T5" fmla="*/ 3 h 55"/>
                <a:gd name="T6" fmla="*/ 0 w 72"/>
                <a:gd name="T7" fmla="*/ 48 h 55"/>
                <a:gd name="T8" fmla="*/ 41 w 72"/>
                <a:gd name="T9" fmla="*/ 55 h 55"/>
                <a:gd name="T10" fmla="*/ 72 w 72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55">
                  <a:moveTo>
                    <a:pt x="72" y="0"/>
                  </a:moveTo>
                  <a:lnTo>
                    <a:pt x="67" y="0"/>
                  </a:lnTo>
                  <a:lnTo>
                    <a:pt x="62" y="3"/>
                  </a:lnTo>
                  <a:lnTo>
                    <a:pt x="0" y="48"/>
                  </a:lnTo>
                  <a:lnTo>
                    <a:pt x="41" y="5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2" name="Freeform 325"/>
            <p:cNvSpPr>
              <a:spLocks/>
            </p:cNvSpPr>
            <p:nvPr/>
          </p:nvSpPr>
          <p:spPr bwMode="auto">
            <a:xfrm>
              <a:off x="5903913" y="2452688"/>
              <a:ext cx="203200" cy="93663"/>
            </a:xfrm>
            <a:custGeom>
              <a:avLst/>
              <a:gdLst>
                <a:gd name="T0" fmla="*/ 24 w 54"/>
                <a:gd name="T1" fmla="*/ 12 h 25"/>
                <a:gd name="T2" fmla="*/ 25 w 54"/>
                <a:gd name="T3" fmla="*/ 12 h 25"/>
                <a:gd name="T4" fmla="*/ 25 w 54"/>
                <a:gd name="T5" fmla="*/ 12 h 25"/>
                <a:gd name="T6" fmla="*/ 25 w 54"/>
                <a:gd name="T7" fmla="*/ 12 h 25"/>
                <a:gd name="T8" fmla="*/ 25 w 54"/>
                <a:gd name="T9" fmla="*/ 12 h 25"/>
                <a:gd name="T10" fmla="*/ 26 w 54"/>
                <a:gd name="T11" fmla="*/ 12 h 25"/>
                <a:gd name="T12" fmla="*/ 39 w 54"/>
                <a:gd name="T13" fmla="*/ 18 h 25"/>
                <a:gd name="T14" fmla="*/ 49 w 54"/>
                <a:gd name="T15" fmla="*/ 23 h 25"/>
                <a:gd name="T16" fmla="*/ 54 w 54"/>
                <a:gd name="T17" fmla="*/ 7 h 25"/>
                <a:gd name="T18" fmla="*/ 50 w 54"/>
                <a:gd name="T19" fmla="*/ 8 h 25"/>
                <a:gd name="T20" fmla="*/ 39 w 54"/>
                <a:gd name="T21" fmla="*/ 12 h 25"/>
                <a:gd name="T22" fmla="*/ 37 w 54"/>
                <a:gd name="T23" fmla="*/ 11 h 25"/>
                <a:gd name="T24" fmla="*/ 32 w 54"/>
                <a:gd name="T25" fmla="*/ 4 h 25"/>
                <a:gd name="T26" fmla="*/ 11 w 54"/>
                <a:gd name="T27" fmla="*/ 0 h 25"/>
                <a:gd name="T28" fmla="*/ 0 w 54"/>
                <a:gd name="T29" fmla="*/ 25 h 25"/>
                <a:gd name="T30" fmla="*/ 24 w 54"/>
                <a:gd name="T3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25">
                  <a:moveTo>
                    <a:pt x="24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7" y="11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" y="12"/>
                    <a:pt x="24" y="12"/>
                    <a:pt x="2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Freeform 326"/>
            <p:cNvSpPr>
              <a:spLocks/>
            </p:cNvSpPr>
            <p:nvPr/>
          </p:nvSpPr>
          <p:spPr bwMode="auto">
            <a:xfrm>
              <a:off x="6038850" y="2365376"/>
              <a:ext cx="93662" cy="112713"/>
            </a:xfrm>
            <a:custGeom>
              <a:avLst/>
              <a:gdLst>
                <a:gd name="T0" fmla="*/ 0 w 59"/>
                <a:gd name="T1" fmla="*/ 60 h 71"/>
                <a:gd name="T2" fmla="*/ 7 w 59"/>
                <a:gd name="T3" fmla="*/ 71 h 71"/>
                <a:gd name="T4" fmla="*/ 29 w 59"/>
                <a:gd name="T5" fmla="*/ 67 h 71"/>
                <a:gd name="T6" fmla="*/ 45 w 59"/>
                <a:gd name="T7" fmla="*/ 60 h 71"/>
                <a:gd name="T8" fmla="*/ 59 w 59"/>
                <a:gd name="T9" fmla="*/ 5 h 71"/>
                <a:gd name="T10" fmla="*/ 33 w 59"/>
                <a:gd name="T11" fmla="*/ 0 h 71"/>
                <a:gd name="T12" fmla="*/ 14 w 59"/>
                <a:gd name="T13" fmla="*/ 31 h 71"/>
                <a:gd name="T14" fmla="*/ 0 w 59"/>
                <a:gd name="T15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71">
                  <a:moveTo>
                    <a:pt x="0" y="60"/>
                  </a:moveTo>
                  <a:lnTo>
                    <a:pt x="7" y="71"/>
                  </a:lnTo>
                  <a:lnTo>
                    <a:pt x="29" y="67"/>
                  </a:lnTo>
                  <a:lnTo>
                    <a:pt x="45" y="60"/>
                  </a:lnTo>
                  <a:lnTo>
                    <a:pt x="59" y="5"/>
                  </a:lnTo>
                  <a:lnTo>
                    <a:pt x="33" y="0"/>
                  </a:lnTo>
                  <a:lnTo>
                    <a:pt x="14" y="3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Freeform 327"/>
            <p:cNvSpPr>
              <a:spLocks/>
            </p:cNvSpPr>
            <p:nvPr/>
          </p:nvSpPr>
          <p:spPr bwMode="auto">
            <a:xfrm>
              <a:off x="5862638" y="2519363"/>
              <a:ext cx="127000" cy="166688"/>
            </a:xfrm>
            <a:custGeom>
              <a:avLst/>
              <a:gdLst>
                <a:gd name="T0" fmla="*/ 34 w 34"/>
                <a:gd name="T1" fmla="*/ 0 h 44"/>
                <a:gd name="T2" fmla="*/ 9 w 34"/>
                <a:gd name="T3" fmla="*/ 13 h 44"/>
                <a:gd name="T4" fmla="*/ 8 w 34"/>
                <a:gd name="T5" fmla="*/ 15 h 44"/>
                <a:gd name="T6" fmla="*/ 8 w 34"/>
                <a:gd name="T7" fmla="*/ 15 h 44"/>
                <a:gd name="T8" fmla="*/ 8 w 34"/>
                <a:gd name="T9" fmla="*/ 16 h 44"/>
                <a:gd name="T10" fmla="*/ 7 w 34"/>
                <a:gd name="T11" fmla="*/ 20 h 44"/>
                <a:gd name="T12" fmla="*/ 4 w 34"/>
                <a:gd name="T13" fmla="*/ 31 h 44"/>
                <a:gd name="T14" fmla="*/ 1 w 34"/>
                <a:gd name="T15" fmla="*/ 43 h 44"/>
                <a:gd name="T16" fmla="*/ 0 w 34"/>
                <a:gd name="T17" fmla="*/ 44 h 44"/>
                <a:gd name="T18" fmla="*/ 34 w 34"/>
                <a:gd name="T19" fmla="*/ 22 h 44"/>
                <a:gd name="T20" fmla="*/ 34 w 34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44">
                  <a:moveTo>
                    <a:pt x="34" y="0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7" y="17"/>
                    <a:pt x="7" y="18"/>
                    <a:pt x="7" y="20"/>
                  </a:cubicBezTo>
                  <a:cubicBezTo>
                    <a:pt x="6" y="23"/>
                    <a:pt x="5" y="27"/>
                    <a:pt x="4" y="31"/>
                  </a:cubicBezTo>
                  <a:cubicBezTo>
                    <a:pt x="3" y="35"/>
                    <a:pt x="1" y="39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34" y="22"/>
                    <a:pt x="34" y="22"/>
                    <a:pt x="34" y="22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300526" y="1894927"/>
            <a:ext cx="1473201" cy="1758951"/>
            <a:chOff x="6618262" y="2708635"/>
            <a:chExt cx="1473201" cy="1758951"/>
          </a:xfrm>
        </p:grpSpPr>
        <p:sp>
          <p:nvSpPr>
            <p:cNvPr id="66" name="Oval 45"/>
            <p:cNvSpPr>
              <a:spLocks noChangeArrowheads="1"/>
            </p:cNvSpPr>
            <p:nvPr/>
          </p:nvSpPr>
          <p:spPr bwMode="auto">
            <a:xfrm>
              <a:off x="6753200" y="2708635"/>
              <a:ext cx="1203325" cy="120491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6618262" y="3996098"/>
              <a:ext cx="1473201" cy="471488"/>
              <a:chOff x="5597525" y="2636838"/>
              <a:chExt cx="1473201" cy="471488"/>
            </a:xfrm>
          </p:grpSpPr>
          <p:sp>
            <p:nvSpPr>
              <p:cNvPr id="93" name="Freeform 47"/>
              <p:cNvSpPr>
                <a:spLocks/>
              </p:cNvSpPr>
              <p:nvPr/>
            </p:nvSpPr>
            <p:spPr bwMode="auto">
              <a:xfrm>
                <a:off x="5608638" y="2655888"/>
                <a:ext cx="161925" cy="177800"/>
              </a:xfrm>
              <a:custGeom>
                <a:avLst/>
                <a:gdLst>
                  <a:gd name="T0" fmla="*/ 0 w 43"/>
                  <a:gd name="T1" fmla="*/ 0 h 47"/>
                  <a:gd name="T2" fmla="*/ 10 w 43"/>
                  <a:gd name="T3" fmla="*/ 0 h 47"/>
                  <a:gd name="T4" fmla="*/ 18 w 43"/>
                  <a:gd name="T5" fmla="*/ 22 h 47"/>
                  <a:gd name="T6" fmla="*/ 21 w 43"/>
                  <a:gd name="T7" fmla="*/ 31 h 47"/>
                  <a:gd name="T8" fmla="*/ 21 w 43"/>
                  <a:gd name="T9" fmla="*/ 31 h 47"/>
                  <a:gd name="T10" fmla="*/ 24 w 43"/>
                  <a:gd name="T11" fmla="*/ 22 h 47"/>
                  <a:gd name="T12" fmla="*/ 32 w 43"/>
                  <a:gd name="T13" fmla="*/ 0 h 47"/>
                  <a:gd name="T14" fmla="*/ 43 w 43"/>
                  <a:gd name="T15" fmla="*/ 0 h 47"/>
                  <a:gd name="T16" fmla="*/ 43 w 43"/>
                  <a:gd name="T17" fmla="*/ 47 h 47"/>
                  <a:gd name="T18" fmla="*/ 34 w 43"/>
                  <a:gd name="T19" fmla="*/ 47 h 47"/>
                  <a:gd name="T20" fmla="*/ 34 w 43"/>
                  <a:gd name="T21" fmla="*/ 27 h 47"/>
                  <a:gd name="T22" fmla="*/ 35 w 43"/>
                  <a:gd name="T23" fmla="*/ 12 h 47"/>
                  <a:gd name="T24" fmla="*/ 35 w 43"/>
                  <a:gd name="T25" fmla="*/ 12 h 47"/>
                  <a:gd name="T26" fmla="*/ 31 w 43"/>
                  <a:gd name="T27" fmla="*/ 23 h 47"/>
                  <a:gd name="T28" fmla="*/ 24 w 43"/>
                  <a:gd name="T29" fmla="*/ 43 h 47"/>
                  <a:gd name="T30" fmla="*/ 18 w 43"/>
                  <a:gd name="T31" fmla="*/ 43 h 47"/>
                  <a:gd name="T32" fmla="*/ 11 w 43"/>
                  <a:gd name="T33" fmla="*/ 23 h 47"/>
                  <a:gd name="T34" fmla="*/ 7 w 43"/>
                  <a:gd name="T35" fmla="*/ 12 h 47"/>
                  <a:gd name="T36" fmla="*/ 7 w 43"/>
                  <a:gd name="T37" fmla="*/ 12 h 47"/>
                  <a:gd name="T38" fmla="*/ 8 w 43"/>
                  <a:gd name="T39" fmla="*/ 27 h 47"/>
                  <a:gd name="T40" fmla="*/ 8 w 43"/>
                  <a:gd name="T41" fmla="*/ 47 h 47"/>
                  <a:gd name="T42" fmla="*/ 0 w 43"/>
                  <a:gd name="T43" fmla="*/ 47 h 47"/>
                  <a:gd name="T44" fmla="*/ 0 w 4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" h="47">
                    <a:moveTo>
                      <a:pt x="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5"/>
                      <a:pt x="20" y="28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28"/>
                      <a:pt x="23" y="25"/>
                      <a:pt x="24" y="2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3"/>
                      <a:pt x="35" y="16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6"/>
                      <a:pt x="8" y="23"/>
                      <a:pt x="8" y="2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4" name="Freeform 48"/>
              <p:cNvSpPr>
                <a:spLocks noEditPoints="1"/>
              </p:cNvSpPr>
              <p:nvPr/>
            </p:nvSpPr>
            <p:spPr bwMode="auto">
              <a:xfrm>
                <a:off x="5807075" y="2636838"/>
                <a:ext cx="41275" cy="196850"/>
              </a:xfrm>
              <a:custGeom>
                <a:avLst/>
                <a:gdLst>
                  <a:gd name="T0" fmla="*/ 0 w 11"/>
                  <a:gd name="T1" fmla="*/ 5 h 52"/>
                  <a:gd name="T2" fmla="*/ 5 w 11"/>
                  <a:gd name="T3" fmla="*/ 0 h 52"/>
                  <a:gd name="T4" fmla="*/ 11 w 11"/>
                  <a:gd name="T5" fmla="*/ 5 h 52"/>
                  <a:gd name="T6" fmla="*/ 5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8"/>
                      <a:pt x="8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5" name="Freeform 49"/>
              <p:cNvSpPr>
                <a:spLocks/>
              </p:cNvSpPr>
              <p:nvPr/>
            </p:nvSpPr>
            <p:spPr bwMode="auto">
              <a:xfrm>
                <a:off x="5875338" y="2693988"/>
                <a:ext cx="109538" cy="142875"/>
              </a:xfrm>
              <a:custGeom>
                <a:avLst/>
                <a:gdLst>
                  <a:gd name="T0" fmla="*/ 0 w 29"/>
                  <a:gd name="T1" fmla="*/ 19 h 38"/>
                  <a:gd name="T2" fmla="*/ 18 w 29"/>
                  <a:gd name="T3" fmla="*/ 0 h 38"/>
                  <a:gd name="T4" fmla="*/ 29 w 29"/>
                  <a:gd name="T5" fmla="*/ 4 h 38"/>
                  <a:gd name="T6" fmla="*/ 24 w 29"/>
                  <a:gd name="T7" fmla="*/ 10 h 38"/>
                  <a:gd name="T8" fmla="*/ 19 w 29"/>
                  <a:gd name="T9" fmla="*/ 8 h 38"/>
                  <a:gd name="T10" fmla="*/ 9 w 29"/>
                  <a:gd name="T11" fmla="*/ 19 h 38"/>
                  <a:gd name="T12" fmla="*/ 18 w 29"/>
                  <a:gd name="T13" fmla="*/ 30 h 38"/>
                  <a:gd name="T14" fmla="*/ 25 w 29"/>
                  <a:gd name="T15" fmla="*/ 27 h 38"/>
                  <a:gd name="T16" fmla="*/ 29 w 29"/>
                  <a:gd name="T17" fmla="*/ 34 h 38"/>
                  <a:gd name="T18" fmla="*/ 17 w 29"/>
                  <a:gd name="T19" fmla="*/ 38 h 38"/>
                  <a:gd name="T20" fmla="*/ 0 w 29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8">
                    <a:moveTo>
                      <a:pt x="0" y="19"/>
                    </a:moveTo>
                    <a:cubicBezTo>
                      <a:pt x="0" y="7"/>
                      <a:pt x="8" y="0"/>
                      <a:pt x="18" y="0"/>
                    </a:cubicBezTo>
                    <a:cubicBezTo>
                      <a:pt x="22" y="0"/>
                      <a:pt x="26" y="2"/>
                      <a:pt x="29" y="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2" y="9"/>
                      <a:pt x="21" y="8"/>
                      <a:pt x="19" y="8"/>
                    </a:cubicBezTo>
                    <a:cubicBezTo>
                      <a:pt x="13" y="8"/>
                      <a:pt x="9" y="13"/>
                      <a:pt x="9" y="19"/>
                    </a:cubicBezTo>
                    <a:cubicBezTo>
                      <a:pt x="9" y="26"/>
                      <a:pt x="13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6" y="37"/>
                      <a:pt x="21" y="38"/>
                      <a:pt x="17" y="38"/>
                    </a:cubicBezTo>
                    <a:cubicBezTo>
                      <a:pt x="7" y="38"/>
                      <a:pt x="0" y="31"/>
                      <a:pt x="0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6" name="Freeform 50"/>
              <p:cNvSpPr>
                <a:spLocks/>
              </p:cNvSpPr>
              <p:nvPr/>
            </p:nvSpPr>
            <p:spPr bwMode="auto">
              <a:xfrm>
                <a:off x="6010275" y="2693988"/>
                <a:ext cx="87313" cy="139700"/>
              </a:xfrm>
              <a:custGeom>
                <a:avLst/>
                <a:gdLst>
                  <a:gd name="T0" fmla="*/ 0 w 23"/>
                  <a:gd name="T1" fmla="*/ 1 h 37"/>
                  <a:gd name="T2" fmla="*/ 7 w 23"/>
                  <a:gd name="T3" fmla="*/ 1 h 37"/>
                  <a:gd name="T4" fmla="*/ 8 w 23"/>
                  <a:gd name="T5" fmla="*/ 8 h 37"/>
                  <a:gd name="T6" fmla="*/ 8 w 23"/>
                  <a:gd name="T7" fmla="*/ 8 h 37"/>
                  <a:gd name="T8" fmla="*/ 18 w 23"/>
                  <a:gd name="T9" fmla="*/ 0 h 37"/>
                  <a:gd name="T10" fmla="*/ 23 w 23"/>
                  <a:gd name="T11" fmla="*/ 1 h 37"/>
                  <a:gd name="T12" fmla="*/ 21 w 23"/>
                  <a:gd name="T13" fmla="*/ 9 h 37"/>
                  <a:gd name="T14" fmla="*/ 17 w 23"/>
                  <a:gd name="T15" fmla="*/ 9 h 37"/>
                  <a:gd name="T16" fmla="*/ 9 w 23"/>
                  <a:gd name="T17" fmla="*/ 16 h 37"/>
                  <a:gd name="T18" fmla="*/ 9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" y="3"/>
                      <a:pt x="15" y="0"/>
                      <a:pt x="18" y="0"/>
                    </a:cubicBezTo>
                    <a:cubicBezTo>
                      <a:pt x="20" y="0"/>
                      <a:pt x="22" y="1"/>
                      <a:pt x="23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5" y="9"/>
                      <a:pt x="11" y="11"/>
                      <a:pt x="9" y="1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7" name="Freeform 51"/>
              <p:cNvSpPr>
                <a:spLocks noEditPoints="1"/>
              </p:cNvSpPr>
              <p:nvPr/>
            </p:nvSpPr>
            <p:spPr bwMode="auto">
              <a:xfrm>
                <a:off x="6105525" y="2693988"/>
                <a:ext cx="127000" cy="142875"/>
              </a:xfrm>
              <a:custGeom>
                <a:avLst/>
                <a:gdLst>
                  <a:gd name="T0" fmla="*/ 0 w 34"/>
                  <a:gd name="T1" fmla="*/ 19 h 38"/>
                  <a:gd name="T2" fmla="*/ 17 w 34"/>
                  <a:gd name="T3" fmla="*/ 0 h 38"/>
                  <a:gd name="T4" fmla="*/ 34 w 34"/>
                  <a:gd name="T5" fmla="*/ 19 h 38"/>
                  <a:gd name="T6" fmla="*/ 17 w 34"/>
                  <a:gd name="T7" fmla="*/ 38 h 38"/>
                  <a:gd name="T8" fmla="*/ 0 w 34"/>
                  <a:gd name="T9" fmla="*/ 19 h 38"/>
                  <a:gd name="T10" fmla="*/ 24 w 34"/>
                  <a:gd name="T11" fmla="*/ 19 h 38"/>
                  <a:gd name="T12" fmla="*/ 17 w 34"/>
                  <a:gd name="T13" fmla="*/ 8 h 38"/>
                  <a:gd name="T14" fmla="*/ 9 w 34"/>
                  <a:gd name="T15" fmla="*/ 19 h 38"/>
                  <a:gd name="T16" fmla="*/ 17 w 34"/>
                  <a:gd name="T17" fmla="*/ 30 h 38"/>
                  <a:gd name="T18" fmla="*/ 24 w 34"/>
                  <a:gd name="T1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8">
                    <a:moveTo>
                      <a:pt x="0" y="19"/>
                    </a:move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4" y="7"/>
                      <a:pt x="34" y="19"/>
                    </a:cubicBezTo>
                    <a:cubicBezTo>
                      <a:pt x="34" y="31"/>
                      <a:pt x="26" y="38"/>
                      <a:pt x="17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9"/>
                    </a:moveTo>
                    <a:cubicBezTo>
                      <a:pt x="24" y="13"/>
                      <a:pt x="22" y="8"/>
                      <a:pt x="17" y="8"/>
                    </a:cubicBezTo>
                    <a:cubicBezTo>
                      <a:pt x="12" y="8"/>
                      <a:pt x="9" y="13"/>
                      <a:pt x="9" y="19"/>
                    </a:cubicBezTo>
                    <a:cubicBezTo>
                      <a:pt x="9" y="26"/>
                      <a:pt x="12" y="30"/>
                      <a:pt x="17" y="30"/>
                    </a:cubicBezTo>
                    <a:cubicBezTo>
                      <a:pt x="22" y="30"/>
                      <a:pt x="24" y="26"/>
                      <a:pt x="24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8" name="Freeform 52"/>
              <p:cNvSpPr>
                <a:spLocks/>
              </p:cNvSpPr>
              <p:nvPr/>
            </p:nvSpPr>
            <p:spPr bwMode="auto">
              <a:xfrm>
                <a:off x="6248400" y="2693988"/>
                <a:ext cx="104775" cy="142875"/>
              </a:xfrm>
              <a:custGeom>
                <a:avLst/>
                <a:gdLst>
                  <a:gd name="T0" fmla="*/ 0 w 28"/>
                  <a:gd name="T1" fmla="*/ 33 h 38"/>
                  <a:gd name="T2" fmla="*/ 4 w 28"/>
                  <a:gd name="T3" fmla="*/ 27 h 38"/>
                  <a:gd name="T4" fmla="*/ 14 w 28"/>
                  <a:gd name="T5" fmla="*/ 31 h 38"/>
                  <a:gd name="T6" fmla="*/ 19 w 28"/>
                  <a:gd name="T7" fmla="*/ 27 h 38"/>
                  <a:gd name="T8" fmla="*/ 12 w 28"/>
                  <a:gd name="T9" fmla="*/ 22 h 38"/>
                  <a:gd name="T10" fmla="*/ 2 w 28"/>
                  <a:gd name="T11" fmla="*/ 11 h 38"/>
                  <a:gd name="T12" fmla="*/ 15 w 28"/>
                  <a:gd name="T13" fmla="*/ 0 h 38"/>
                  <a:gd name="T14" fmla="*/ 28 w 28"/>
                  <a:gd name="T15" fmla="*/ 5 h 38"/>
                  <a:gd name="T16" fmla="*/ 23 w 28"/>
                  <a:gd name="T17" fmla="*/ 11 h 38"/>
                  <a:gd name="T18" fmla="*/ 16 w 28"/>
                  <a:gd name="T19" fmla="*/ 7 h 38"/>
                  <a:gd name="T20" fmla="*/ 11 w 28"/>
                  <a:gd name="T21" fmla="*/ 11 h 38"/>
                  <a:gd name="T22" fmla="*/ 18 w 28"/>
                  <a:gd name="T23" fmla="*/ 16 h 38"/>
                  <a:gd name="T24" fmla="*/ 28 w 28"/>
                  <a:gd name="T25" fmla="*/ 27 h 38"/>
                  <a:gd name="T26" fmla="*/ 14 w 28"/>
                  <a:gd name="T27" fmla="*/ 38 h 38"/>
                  <a:gd name="T28" fmla="*/ 0 w 28"/>
                  <a:gd name="T29" fmla="*/ 3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38">
                    <a:moveTo>
                      <a:pt x="0" y="33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8" y="30"/>
                      <a:pt x="11" y="31"/>
                      <a:pt x="14" y="31"/>
                    </a:cubicBezTo>
                    <a:cubicBezTo>
                      <a:pt x="18" y="31"/>
                      <a:pt x="19" y="29"/>
                      <a:pt x="19" y="27"/>
                    </a:cubicBezTo>
                    <a:cubicBezTo>
                      <a:pt x="19" y="25"/>
                      <a:pt x="16" y="23"/>
                      <a:pt x="12" y="22"/>
                    </a:cubicBezTo>
                    <a:cubicBezTo>
                      <a:pt x="7" y="20"/>
                      <a:pt x="2" y="17"/>
                      <a:pt x="2" y="11"/>
                    </a:cubicBezTo>
                    <a:cubicBezTo>
                      <a:pt x="2" y="5"/>
                      <a:pt x="7" y="0"/>
                      <a:pt x="15" y="0"/>
                    </a:cubicBezTo>
                    <a:cubicBezTo>
                      <a:pt x="21" y="0"/>
                      <a:pt x="25" y="3"/>
                      <a:pt x="28" y="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1" y="9"/>
                      <a:pt x="18" y="7"/>
                      <a:pt x="16" y="7"/>
                    </a:cubicBezTo>
                    <a:cubicBezTo>
                      <a:pt x="12" y="7"/>
                      <a:pt x="11" y="9"/>
                      <a:pt x="11" y="11"/>
                    </a:cubicBezTo>
                    <a:cubicBezTo>
                      <a:pt x="11" y="14"/>
                      <a:pt x="14" y="15"/>
                      <a:pt x="18" y="16"/>
                    </a:cubicBezTo>
                    <a:cubicBezTo>
                      <a:pt x="23" y="18"/>
                      <a:pt x="28" y="20"/>
                      <a:pt x="28" y="27"/>
                    </a:cubicBezTo>
                    <a:cubicBezTo>
                      <a:pt x="28" y="33"/>
                      <a:pt x="23" y="38"/>
                      <a:pt x="14" y="38"/>
                    </a:cubicBezTo>
                    <a:cubicBezTo>
                      <a:pt x="9" y="38"/>
                      <a:pt x="4" y="36"/>
                      <a:pt x="0" y="3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9" name="Freeform 53"/>
              <p:cNvSpPr>
                <a:spLocks noEditPoints="1"/>
              </p:cNvSpPr>
              <p:nvPr/>
            </p:nvSpPr>
            <p:spPr bwMode="auto">
              <a:xfrm>
                <a:off x="6372225" y="2693988"/>
                <a:ext cx="120650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1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0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1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0" name="Freeform 54"/>
              <p:cNvSpPr>
                <a:spLocks/>
              </p:cNvSpPr>
              <p:nvPr/>
            </p:nvSpPr>
            <p:spPr bwMode="auto">
              <a:xfrm>
                <a:off x="6518275" y="2693988"/>
                <a:ext cx="87313" cy="139700"/>
              </a:xfrm>
              <a:custGeom>
                <a:avLst/>
                <a:gdLst>
                  <a:gd name="T0" fmla="*/ 0 w 23"/>
                  <a:gd name="T1" fmla="*/ 1 h 37"/>
                  <a:gd name="T2" fmla="*/ 8 w 23"/>
                  <a:gd name="T3" fmla="*/ 1 h 37"/>
                  <a:gd name="T4" fmla="*/ 9 w 23"/>
                  <a:gd name="T5" fmla="*/ 8 h 37"/>
                  <a:gd name="T6" fmla="*/ 9 w 23"/>
                  <a:gd name="T7" fmla="*/ 8 h 37"/>
                  <a:gd name="T8" fmla="*/ 19 w 23"/>
                  <a:gd name="T9" fmla="*/ 0 h 37"/>
                  <a:gd name="T10" fmla="*/ 23 w 23"/>
                  <a:gd name="T11" fmla="*/ 1 h 37"/>
                  <a:gd name="T12" fmla="*/ 22 w 23"/>
                  <a:gd name="T13" fmla="*/ 9 h 37"/>
                  <a:gd name="T14" fmla="*/ 18 w 23"/>
                  <a:gd name="T15" fmla="*/ 9 h 37"/>
                  <a:gd name="T16" fmla="*/ 10 w 23"/>
                  <a:gd name="T17" fmla="*/ 16 h 37"/>
                  <a:gd name="T18" fmla="*/ 10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2" y="3"/>
                      <a:pt x="16" y="0"/>
                      <a:pt x="19" y="0"/>
                    </a:cubicBezTo>
                    <a:cubicBezTo>
                      <a:pt x="21" y="0"/>
                      <a:pt x="22" y="1"/>
                      <a:pt x="23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9"/>
                      <a:pt x="18" y="9"/>
                    </a:cubicBezTo>
                    <a:cubicBezTo>
                      <a:pt x="15" y="9"/>
                      <a:pt x="12" y="11"/>
                      <a:pt x="10" y="1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1" name="Freeform 55"/>
              <p:cNvSpPr>
                <a:spLocks/>
              </p:cNvSpPr>
              <p:nvPr/>
            </p:nvSpPr>
            <p:spPr bwMode="auto">
              <a:xfrm>
                <a:off x="6611938" y="2697163"/>
                <a:ext cx="131763" cy="136525"/>
              </a:xfrm>
              <a:custGeom>
                <a:avLst/>
                <a:gdLst>
                  <a:gd name="T0" fmla="*/ 0 w 35"/>
                  <a:gd name="T1" fmla="*/ 0 h 36"/>
                  <a:gd name="T2" fmla="*/ 10 w 35"/>
                  <a:gd name="T3" fmla="*/ 0 h 36"/>
                  <a:gd name="T4" fmla="*/ 15 w 35"/>
                  <a:gd name="T5" fmla="*/ 18 h 36"/>
                  <a:gd name="T6" fmla="*/ 18 w 35"/>
                  <a:gd name="T7" fmla="*/ 29 h 36"/>
                  <a:gd name="T8" fmla="*/ 18 w 35"/>
                  <a:gd name="T9" fmla="*/ 29 h 36"/>
                  <a:gd name="T10" fmla="*/ 21 w 35"/>
                  <a:gd name="T11" fmla="*/ 18 h 36"/>
                  <a:gd name="T12" fmla="*/ 26 w 35"/>
                  <a:gd name="T13" fmla="*/ 0 h 36"/>
                  <a:gd name="T14" fmla="*/ 35 w 35"/>
                  <a:gd name="T15" fmla="*/ 0 h 36"/>
                  <a:gd name="T16" fmla="*/ 23 w 35"/>
                  <a:gd name="T17" fmla="*/ 36 h 36"/>
                  <a:gd name="T18" fmla="*/ 12 w 35"/>
                  <a:gd name="T19" fmla="*/ 36 h 36"/>
                  <a:gd name="T20" fmla="*/ 0 w 35"/>
                  <a:gd name="T2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6">
                    <a:moveTo>
                      <a:pt x="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22"/>
                      <a:pt x="17" y="25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9" y="25"/>
                      <a:pt x="20" y="22"/>
                      <a:pt x="21" y="18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2" y="36"/>
                      <a:pt x="12" y="36"/>
                      <a:pt x="12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2" name="Freeform 56"/>
              <p:cNvSpPr>
                <a:spLocks noEditPoints="1"/>
              </p:cNvSpPr>
              <p:nvPr/>
            </p:nvSpPr>
            <p:spPr bwMode="auto">
              <a:xfrm>
                <a:off x="6762750" y="2636838"/>
                <a:ext cx="41275" cy="196850"/>
              </a:xfrm>
              <a:custGeom>
                <a:avLst/>
                <a:gdLst>
                  <a:gd name="T0" fmla="*/ 0 w 11"/>
                  <a:gd name="T1" fmla="*/ 5 h 52"/>
                  <a:gd name="T2" fmla="*/ 6 w 11"/>
                  <a:gd name="T3" fmla="*/ 0 h 52"/>
                  <a:gd name="T4" fmla="*/ 11 w 11"/>
                  <a:gd name="T5" fmla="*/ 5 h 52"/>
                  <a:gd name="T6" fmla="*/ 6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3" name="Freeform 57"/>
              <p:cNvSpPr>
                <a:spLocks/>
              </p:cNvSpPr>
              <p:nvPr/>
            </p:nvSpPr>
            <p:spPr bwMode="auto">
              <a:xfrm>
                <a:off x="6831013" y="2693988"/>
                <a:ext cx="112713" cy="142875"/>
              </a:xfrm>
              <a:custGeom>
                <a:avLst/>
                <a:gdLst>
                  <a:gd name="T0" fmla="*/ 0 w 30"/>
                  <a:gd name="T1" fmla="*/ 19 h 38"/>
                  <a:gd name="T2" fmla="*/ 19 w 30"/>
                  <a:gd name="T3" fmla="*/ 0 h 38"/>
                  <a:gd name="T4" fmla="*/ 29 w 30"/>
                  <a:gd name="T5" fmla="*/ 4 h 38"/>
                  <a:gd name="T6" fmla="*/ 25 w 30"/>
                  <a:gd name="T7" fmla="*/ 10 h 38"/>
                  <a:gd name="T8" fmla="*/ 19 w 30"/>
                  <a:gd name="T9" fmla="*/ 8 h 38"/>
                  <a:gd name="T10" fmla="*/ 10 w 30"/>
                  <a:gd name="T11" fmla="*/ 19 h 38"/>
                  <a:gd name="T12" fmla="*/ 19 w 30"/>
                  <a:gd name="T13" fmla="*/ 30 h 38"/>
                  <a:gd name="T14" fmla="*/ 26 w 30"/>
                  <a:gd name="T15" fmla="*/ 27 h 38"/>
                  <a:gd name="T16" fmla="*/ 30 w 30"/>
                  <a:gd name="T17" fmla="*/ 34 h 38"/>
                  <a:gd name="T18" fmla="*/ 18 w 30"/>
                  <a:gd name="T19" fmla="*/ 38 h 38"/>
                  <a:gd name="T20" fmla="*/ 0 w 30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38">
                    <a:moveTo>
                      <a:pt x="0" y="19"/>
                    </a:moveTo>
                    <a:cubicBezTo>
                      <a:pt x="0" y="7"/>
                      <a:pt x="9" y="0"/>
                      <a:pt x="19" y="0"/>
                    </a:cubicBezTo>
                    <a:cubicBezTo>
                      <a:pt x="23" y="0"/>
                      <a:pt x="26" y="2"/>
                      <a:pt x="29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3" y="9"/>
                      <a:pt x="21" y="8"/>
                      <a:pt x="19" y="8"/>
                    </a:cubicBezTo>
                    <a:cubicBezTo>
                      <a:pt x="14" y="8"/>
                      <a:pt x="10" y="13"/>
                      <a:pt x="10" y="19"/>
                    </a:cubicBezTo>
                    <a:cubicBezTo>
                      <a:pt x="10" y="26"/>
                      <a:pt x="14" y="30"/>
                      <a:pt x="19" y="30"/>
                    </a:cubicBezTo>
                    <a:cubicBezTo>
                      <a:pt x="21" y="30"/>
                      <a:pt x="24" y="29"/>
                      <a:pt x="26" y="27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6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4" name="Freeform 58"/>
              <p:cNvSpPr>
                <a:spLocks noEditPoints="1"/>
              </p:cNvSpPr>
              <p:nvPr/>
            </p:nvSpPr>
            <p:spPr bwMode="auto">
              <a:xfrm>
                <a:off x="6951663" y="2693988"/>
                <a:ext cx="119063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1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0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2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5" name="Freeform 59"/>
              <p:cNvSpPr>
                <a:spLocks noEditPoints="1"/>
              </p:cNvSpPr>
              <p:nvPr/>
            </p:nvSpPr>
            <p:spPr bwMode="auto">
              <a:xfrm>
                <a:off x="5597525" y="2927350"/>
                <a:ext cx="157163" cy="176213"/>
              </a:xfrm>
              <a:custGeom>
                <a:avLst/>
                <a:gdLst>
                  <a:gd name="T0" fmla="*/ 29 w 42"/>
                  <a:gd name="T1" fmla="*/ 35 h 47"/>
                  <a:gd name="T2" fmla="*/ 13 w 42"/>
                  <a:gd name="T3" fmla="*/ 35 h 47"/>
                  <a:gd name="T4" fmla="*/ 10 w 42"/>
                  <a:gd name="T5" fmla="*/ 47 h 47"/>
                  <a:gd name="T6" fmla="*/ 0 w 42"/>
                  <a:gd name="T7" fmla="*/ 47 h 47"/>
                  <a:gd name="T8" fmla="*/ 16 w 42"/>
                  <a:gd name="T9" fmla="*/ 0 h 47"/>
                  <a:gd name="T10" fmla="*/ 27 w 42"/>
                  <a:gd name="T11" fmla="*/ 0 h 47"/>
                  <a:gd name="T12" fmla="*/ 42 w 42"/>
                  <a:gd name="T13" fmla="*/ 47 h 47"/>
                  <a:gd name="T14" fmla="*/ 32 w 42"/>
                  <a:gd name="T15" fmla="*/ 47 h 47"/>
                  <a:gd name="T16" fmla="*/ 29 w 42"/>
                  <a:gd name="T17" fmla="*/ 35 h 47"/>
                  <a:gd name="T18" fmla="*/ 27 w 42"/>
                  <a:gd name="T19" fmla="*/ 28 h 47"/>
                  <a:gd name="T20" fmla="*/ 25 w 42"/>
                  <a:gd name="T21" fmla="*/ 22 h 47"/>
                  <a:gd name="T22" fmla="*/ 21 w 42"/>
                  <a:gd name="T23" fmla="*/ 7 h 47"/>
                  <a:gd name="T24" fmla="*/ 21 w 42"/>
                  <a:gd name="T25" fmla="*/ 7 h 47"/>
                  <a:gd name="T26" fmla="*/ 17 w 42"/>
                  <a:gd name="T27" fmla="*/ 22 h 47"/>
                  <a:gd name="T28" fmla="*/ 15 w 42"/>
                  <a:gd name="T29" fmla="*/ 28 h 47"/>
                  <a:gd name="T30" fmla="*/ 27 w 42"/>
                  <a:gd name="T31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47">
                    <a:moveTo>
                      <a:pt x="29" y="35"/>
                    </a:moveTo>
                    <a:cubicBezTo>
                      <a:pt x="13" y="35"/>
                      <a:pt x="13" y="35"/>
                      <a:pt x="13" y="35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32" y="47"/>
                      <a:pt x="32" y="47"/>
                      <a:pt x="32" y="47"/>
                    </a:cubicBezTo>
                    <a:lnTo>
                      <a:pt x="29" y="35"/>
                    </a:lnTo>
                    <a:close/>
                    <a:moveTo>
                      <a:pt x="27" y="28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18"/>
                      <a:pt x="22" y="12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12"/>
                      <a:pt x="18" y="18"/>
                      <a:pt x="17" y="22"/>
                    </a:cubicBezTo>
                    <a:cubicBezTo>
                      <a:pt x="15" y="28"/>
                      <a:pt x="15" y="28"/>
                      <a:pt x="15" y="28"/>
                    </a:cubicBezTo>
                    <a:lnTo>
                      <a:pt x="27" y="28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6" name="Freeform 60"/>
              <p:cNvSpPr>
                <a:spLocks/>
              </p:cNvSpPr>
              <p:nvPr/>
            </p:nvSpPr>
            <p:spPr bwMode="auto">
              <a:xfrm>
                <a:off x="5773738" y="2965450"/>
                <a:ext cx="87313" cy="138113"/>
              </a:xfrm>
              <a:custGeom>
                <a:avLst/>
                <a:gdLst>
                  <a:gd name="T0" fmla="*/ 0 w 23"/>
                  <a:gd name="T1" fmla="*/ 1 h 37"/>
                  <a:gd name="T2" fmla="*/ 7 w 23"/>
                  <a:gd name="T3" fmla="*/ 1 h 37"/>
                  <a:gd name="T4" fmla="*/ 8 w 23"/>
                  <a:gd name="T5" fmla="*/ 8 h 37"/>
                  <a:gd name="T6" fmla="*/ 8 w 23"/>
                  <a:gd name="T7" fmla="*/ 8 h 37"/>
                  <a:gd name="T8" fmla="*/ 18 w 23"/>
                  <a:gd name="T9" fmla="*/ 0 h 37"/>
                  <a:gd name="T10" fmla="*/ 23 w 23"/>
                  <a:gd name="T11" fmla="*/ 1 h 37"/>
                  <a:gd name="T12" fmla="*/ 21 w 23"/>
                  <a:gd name="T13" fmla="*/ 9 h 37"/>
                  <a:gd name="T14" fmla="*/ 17 w 23"/>
                  <a:gd name="T15" fmla="*/ 9 h 37"/>
                  <a:gd name="T16" fmla="*/ 9 w 23"/>
                  <a:gd name="T17" fmla="*/ 16 h 37"/>
                  <a:gd name="T18" fmla="*/ 9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" y="3"/>
                      <a:pt x="15" y="0"/>
                      <a:pt x="18" y="0"/>
                    </a:cubicBezTo>
                    <a:cubicBezTo>
                      <a:pt x="20" y="0"/>
                      <a:pt x="22" y="1"/>
                      <a:pt x="23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5" y="9"/>
                      <a:pt x="11" y="11"/>
                      <a:pt x="9" y="1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7" name="Freeform 61"/>
              <p:cNvSpPr>
                <a:spLocks/>
              </p:cNvSpPr>
              <p:nvPr/>
            </p:nvSpPr>
            <p:spPr bwMode="auto">
              <a:xfrm>
                <a:off x="5867400" y="2965450"/>
                <a:ext cx="109538" cy="142875"/>
              </a:xfrm>
              <a:custGeom>
                <a:avLst/>
                <a:gdLst>
                  <a:gd name="T0" fmla="*/ 0 w 29"/>
                  <a:gd name="T1" fmla="*/ 19 h 38"/>
                  <a:gd name="T2" fmla="*/ 18 w 29"/>
                  <a:gd name="T3" fmla="*/ 0 h 38"/>
                  <a:gd name="T4" fmla="*/ 28 w 29"/>
                  <a:gd name="T5" fmla="*/ 4 h 38"/>
                  <a:gd name="T6" fmla="*/ 24 w 29"/>
                  <a:gd name="T7" fmla="*/ 10 h 38"/>
                  <a:gd name="T8" fmla="*/ 18 w 29"/>
                  <a:gd name="T9" fmla="*/ 8 h 38"/>
                  <a:gd name="T10" fmla="*/ 9 w 29"/>
                  <a:gd name="T11" fmla="*/ 19 h 38"/>
                  <a:gd name="T12" fmla="*/ 18 w 29"/>
                  <a:gd name="T13" fmla="*/ 30 h 38"/>
                  <a:gd name="T14" fmla="*/ 25 w 29"/>
                  <a:gd name="T15" fmla="*/ 27 h 38"/>
                  <a:gd name="T16" fmla="*/ 29 w 29"/>
                  <a:gd name="T17" fmla="*/ 34 h 38"/>
                  <a:gd name="T18" fmla="*/ 17 w 29"/>
                  <a:gd name="T19" fmla="*/ 38 h 38"/>
                  <a:gd name="T20" fmla="*/ 0 w 29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8">
                    <a:moveTo>
                      <a:pt x="0" y="19"/>
                    </a:moveTo>
                    <a:cubicBezTo>
                      <a:pt x="0" y="7"/>
                      <a:pt x="8" y="0"/>
                      <a:pt x="18" y="0"/>
                    </a:cubicBezTo>
                    <a:cubicBezTo>
                      <a:pt x="22" y="0"/>
                      <a:pt x="26" y="2"/>
                      <a:pt x="28" y="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2" y="9"/>
                      <a:pt x="20" y="8"/>
                      <a:pt x="18" y="8"/>
                    </a:cubicBezTo>
                    <a:cubicBezTo>
                      <a:pt x="13" y="8"/>
                      <a:pt x="9" y="13"/>
                      <a:pt x="9" y="19"/>
                    </a:cubicBezTo>
                    <a:cubicBezTo>
                      <a:pt x="9" y="26"/>
                      <a:pt x="13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5" y="37"/>
                      <a:pt x="21" y="38"/>
                      <a:pt x="17" y="38"/>
                    </a:cubicBezTo>
                    <a:cubicBezTo>
                      <a:pt x="7" y="38"/>
                      <a:pt x="0" y="31"/>
                      <a:pt x="0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8" name="Freeform 62"/>
              <p:cNvSpPr>
                <a:spLocks/>
              </p:cNvSpPr>
              <p:nvPr/>
            </p:nvSpPr>
            <p:spPr bwMode="auto">
              <a:xfrm>
                <a:off x="6003925" y="2911475"/>
                <a:ext cx="115888" cy="192088"/>
              </a:xfrm>
              <a:custGeom>
                <a:avLst/>
                <a:gdLst>
                  <a:gd name="T0" fmla="*/ 0 w 31"/>
                  <a:gd name="T1" fmla="*/ 0 h 51"/>
                  <a:gd name="T2" fmla="*/ 9 w 31"/>
                  <a:gd name="T3" fmla="*/ 0 h 51"/>
                  <a:gd name="T4" fmla="*/ 9 w 31"/>
                  <a:gd name="T5" fmla="*/ 13 h 51"/>
                  <a:gd name="T6" fmla="*/ 9 w 31"/>
                  <a:gd name="T7" fmla="*/ 20 h 51"/>
                  <a:gd name="T8" fmla="*/ 20 w 31"/>
                  <a:gd name="T9" fmla="*/ 14 h 51"/>
                  <a:gd name="T10" fmla="*/ 31 w 31"/>
                  <a:gd name="T11" fmla="*/ 29 h 51"/>
                  <a:gd name="T12" fmla="*/ 31 w 31"/>
                  <a:gd name="T13" fmla="*/ 51 h 51"/>
                  <a:gd name="T14" fmla="*/ 21 w 31"/>
                  <a:gd name="T15" fmla="*/ 51 h 51"/>
                  <a:gd name="T16" fmla="*/ 21 w 31"/>
                  <a:gd name="T17" fmla="*/ 30 h 51"/>
                  <a:gd name="T18" fmla="*/ 16 w 31"/>
                  <a:gd name="T19" fmla="*/ 22 h 51"/>
                  <a:gd name="T20" fmla="*/ 9 w 31"/>
                  <a:gd name="T21" fmla="*/ 27 h 51"/>
                  <a:gd name="T22" fmla="*/ 9 w 31"/>
                  <a:gd name="T23" fmla="*/ 51 h 51"/>
                  <a:gd name="T24" fmla="*/ 0 w 31"/>
                  <a:gd name="T25" fmla="*/ 51 h 51"/>
                  <a:gd name="T26" fmla="*/ 0 w 31"/>
                  <a:gd name="T2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51">
                    <a:moveTo>
                      <a:pt x="0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1" y="17"/>
                      <a:pt x="15" y="14"/>
                      <a:pt x="20" y="14"/>
                    </a:cubicBezTo>
                    <a:cubicBezTo>
                      <a:pt x="28" y="14"/>
                      <a:pt x="31" y="20"/>
                      <a:pt x="31" y="29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24"/>
                      <a:pt x="20" y="22"/>
                      <a:pt x="16" y="22"/>
                    </a:cubicBezTo>
                    <a:cubicBezTo>
                      <a:pt x="13" y="22"/>
                      <a:pt x="12" y="24"/>
                      <a:pt x="9" y="27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09" name="Freeform 63"/>
              <p:cNvSpPr>
                <a:spLocks noEditPoints="1"/>
              </p:cNvSpPr>
              <p:nvPr/>
            </p:nvSpPr>
            <p:spPr bwMode="auto">
              <a:xfrm>
                <a:off x="6153150" y="2908300"/>
                <a:ext cx="41275" cy="195263"/>
              </a:xfrm>
              <a:custGeom>
                <a:avLst/>
                <a:gdLst>
                  <a:gd name="T0" fmla="*/ 0 w 11"/>
                  <a:gd name="T1" fmla="*/ 5 h 52"/>
                  <a:gd name="T2" fmla="*/ 5 w 11"/>
                  <a:gd name="T3" fmla="*/ 0 h 52"/>
                  <a:gd name="T4" fmla="*/ 11 w 11"/>
                  <a:gd name="T5" fmla="*/ 5 h 52"/>
                  <a:gd name="T6" fmla="*/ 5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8"/>
                      <a:pt x="8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0" name="Freeform 64"/>
              <p:cNvSpPr>
                <a:spLocks/>
              </p:cNvSpPr>
              <p:nvPr/>
            </p:nvSpPr>
            <p:spPr bwMode="auto">
              <a:xfrm>
                <a:off x="6213475" y="2935288"/>
                <a:ext cx="95250" cy="173038"/>
              </a:xfrm>
              <a:custGeom>
                <a:avLst/>
                <a:gdLst>
                  <a:gd name="T0" fmla="*/ 5 w 25"/>
                  <a:gd name="T1" fmla="*/ 33 h 46"/>
                  <a:gd name="T2" fmla="*/ 5 w 25"/>
                  <a:gd name="T3" fmla="*/ 17 h 46"/>
                  <a:gd name="T4" fmla="*/ 0 w 25"/>
                  <a:gd name="T5" fmla="*/ 17 h 46"/>
                  <a:gd name="T6" fmla="*/ 0 w 25"/>
                  <a:gd name="T7" fmla="*/ 10 h 46"/>
                  <a:gd name="T8" fmla="*/ 6 w 25"/>
                  <a:gd name="T9" fmla="*/ 9 h 46"/>
                  <a:gd name="T10" fmla="*/ 7 w 25"/>
                  <a:gd name="T11" fmla="*/ 0 h 46"/>
                  <a:gd name="T12" fmla="*/ 15 w 25"/>
                  <a:gd name="T13" fmla="*/ 0 h 46"/>
                  <a:gd name="T14" fmla="*/ 15 w 25"/>
                  <a:gd name="T15" fmla="*/ 9 h 46"/>
                  <a:gd name="T16" fmla="*/ 24 w 25"/>
                  <a:gd name="T17" fmla="*/ 9 h 46"/>
                  <a:gd name="T18" fmla="*/ 24 w 25"/>
                  <a:gd name="T19" fmla="*/ 17 h 46"/>
                  <a:gd name="T20" fmla="*/ 15 w 25"/>
                  <a:gd name="T21" fmla="*/ 17 h 46"/>
                  <a:gd name="T22" fmla="*/ 15 w 25"/>
                  <a:gd name="T23" fmla="*/ 33 h 46"/>
                  <a:gd name="T24" fmla="*/ 20 w 25"/>
                  <a:gd name="T25" fmla="*/ 39 h 46"/>
                  <a:gd name="T26" fmla="*/ 23 w 25"/>
                  <a:gd name="T27" fmla="*/ 38 h 46"/>
                  <a:gd name="T28" fmla="*/ 25 w 25"/>
                  <a:gd name="T29" fmla="*/ 45 h 46"/>
                  <a:gd name="T30" fmla="*/ 17 w 25"/>
                  <a:gd name="T31" fmla="*/ 46 h 46"/>
                  <a:gd name="T32" fmla="*/ 5 w 25"/>
                  <a:gd name="T33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5" y="33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7"/>
                      <a:pt x="16" y="39"/>
                      <a:pt x="20" y="39"/>
                    </a:cubicBezTo>
                    <a:cubicBezTo>
                      <a:pt x="21" y="39"/>
                      <a:pt x="22" y="38"/>
                      <a:pt x="23" y="38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3" y="45"/>
                      <a:pt x="20" y="46"/>
                      <a:pt x="17" y="46"/>
                    </a:cubicBezTo>
                    <a:cubicBezTo>
                      <a:pt x="9" y="46"/>
                      <a:pt x="5" y="41"/>
                      <a:pt x="5" y="3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1" name="Freeform 65"/>
              <p:cNvSpPr>
                <a:spLocks noEditPoints="1"/>
              </p:cNvSpPr>
              <p:nvPr/>
            </p:nvSpPr>
            <p:spPr bwMode="auto">
              <a:xfrm>
                <a:off x="6315075" y="2965450"/>
                <a:ext cx="120650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2 w 32"/>
                  <a:gd name="T7" fmla="*/ 22 h 38"/>
                  <a:gd name="T8" fmla="*/ 10 w 32"/>
                  <a:gd name="T9" fmla="*/ 22 h 38"/>
                  <a:gd name="T10" fmla="*/ 19 w 32"/>
                  <a:gd name="T11" fmla="*/ 31 h 38"/>
                  <a:gd name="T12" fmla="*/ 28 w 32"/>
                  <a:gd name="T13" fmla="*/ 28 h 38"/>
                  <a:gd name="T14" fmla="*/ 31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9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8" y="28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7" y="37"/>
                      <a:pt x="23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2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2" name="Freeform 66"/>
              <p:cNvSpPr>
                <a:spLocks/>
              </p:cNvSpPr>
              <p:nvPr/>
            </p:nvSpPr>
            <p:spPr bwMode="auto">
              <a:xfrm>
                <a:off x="6457950" y="2965450"/>
                <a:ext cx="109538" cy="142875"/>
              </a:xfrm>
              <a:custGeom>
                <a:avLst/>
                <a:gdLst>
                  <a:gd name="T0" fmla="*/ 0 w 29"/>
                  <a:gd name="T1" fmla="*/ 19 h 38"/>
                  <a:gd name="T2" fmla="*/ 18 w 29"/>
                  <a:gd name="T3" fmla="*/ 0 h 38"/>
                  <a:gd name="T4" fmla="*/ 28 w 29"/>
                  <a:gd name="T5" fmla="*/ 4 h 38"/>
                  <a:gd name="T6" fmla="*/ 24 w 29"/>
                  <a:gd name="T7" fmla="*/ 10 h 38"/>
                  <a:gd name="T8" fmla="*/ 18 w 29"/>
                  <a:gd name="T9" fmla="*/ 8 h 38"/>
                  <a:gd name="T10" fmla="*/ 9 w 29"/>
                  <a:gd name="T11" fmla="*/ 19 h 38"/>
                  <a:gd name="T12" fmla="*/ 18 w 29"/>
                  <a:gd name="T13" fmla="*/ 30 h 38"/>
                  <a:gd name="T14" fmla="*/ 25 w 29"/>
                  <a:gd name="T15" fmla="*/ 27 h 38"/>
                  <a:gd name="T16" fmla="*/ 29 w 29"/>
                  <a:gd name="T17" fmla="*/ 34 h 38"/>
                  <a:gd name="T18" fmla="*/ 17 w 29"/>
                  <a:gd name="T19" fmla="*/ 38 h 38"/>
                  <a:gd name="T20" fmla="*/ 0 w 29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8">
                    <a:moveTo>
                      <a:pt x="0" y="19"/>
                    </a:moveTo>
                    <a:cubicBezTo>
                      <a:pt x="0" y="7"/>
                      <a:pt x="8" y="0"/>
                      <a:pt x="18" y="0"/>
                    </a:cubicBezTo>
                    <a:cubicBezTo>
                      <a:pt x="22" y="0"/>
                      <a:pt x="26" y="2"/>
                      <a:pt x="28" y="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2" y="9"/>
                      <a:pt x="20" y="8"/>
                      <a:pt x="18" y="8"/>
                    </a:cubicBezTo>
                    <a:cubicBezTo>
                      <a:pt x="13" y="8"/>
                      <a:pt x="9" y="13"/>
                      <a:pt x="9" y="19"/>
                    </a:cubicBezTo>
                    <a:cubicBezTo>
                      <a:pt x="9" y="26"/>
                      <a:pt x="13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5" y="37"/>
                      <a:pt x="21" y="38"/>
                      <a:pt x="17" y="38"/>
                    </a:cubicBezTo>
                    <a:cubicBezTo>
                      <a:pt x="7" y="38"/>
                      <a:pt x="0" y="31"/>
                      <a:pt x="0" y="19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3" name="Freeform 67"/>
              <p:cNvSpPr>
                <a:spLocks/>
              </p:cNvSpPr>
              <p:nvPr/>
            </p:nvSpPr>
            <p:spPr bwMode="auto">
              <a:xfrm>
                <a:off x="6575425" y="2935288"/>
                <a:ext cx="90488" cy="173038"/>
              </a:xfrm>
              <a:custGeom>
                <a:avLst/>
                <a:gdLst>
                  <a:gd name="T0" fmla="*/ 5 w 24"/>
                  <a:gd name="T1" fmla="*/ 33 h 46"/>
                  <a:gd name="T2" fmla="*/ 5 w 24"/>
                  <a:gd name="T3" fmla="*/ 17 h 46"/>
                  <a:gd name="T4" fmla="*/ 0 w 24"/>
                  <a:gd name="T5" fmla="*/ 17 h 46"/>
                  <a:gd name="T6" fmla="*/ 0 w 24"/>
                  <a:gd name="T7" fmla="*/ 10 h 46"/>
                  <a:gd name="T8" fmla="*/ 6 w 24"/>
                  <a:gd name="T9" fmla="*/ 9 h 46"/>
                  <a:gd name="T10" fmla="*/ 7 w 24"/>
                  <a:gd name="T11" fmla="*/ 0 h 46"/>
                  <a:gd name="T12" fmla="*/ 15 w 24"/>
                  <a:gd name="T13" fmla="*/ 0 h 46"/>
                  <a:gd name="T14" fmla="*/ 15 w 24"/>
                  <a:gd name="T15" fmla="*/ 9 h 46"/>
                  <a:gd name="T16" fmla="*/ 23 w 24"/>
                  <a:gd name="T17" fmla="*/ 9 h 46"/>
                  <a:gd name="T18" fmla="*/ 23 w 24"/>
                  <a:gd name="T19" fmla="*/ 17 h 46"/>
                  <a:gd name="T20" fmla="*/ 15 w 24"/>
                  <a:gd name="T21" fmla="*/ 17 h 46"/>
                  <a:gd name="T22" fmla="*/ 15 w 24"/>
                  <a:gd name="T23" fmla="*/ 33 h 46"/>
                  <a:gd name="T24" fmla="*/ 19 w 24"/>
                  <a:gd name="T25" fmla="*/ 39 h 46"/>
                  <a:gd name="T26" fmla="*/ 23 w 24"/>
                  <a:gd name="T27" fmla="*/ 38 h 46"/>
                  <a:gd name="T28" fmla="*/ 24 w 24"/>
                  <a:gd name="T29" fmla="*/ 45 h 46"/>
                  <a:gd name="T30" fmla="*/ 17 w 24"/>
                  <a:gd name="T31" fmla="*/ 46 h 46"/>
                  <a:gd name="T32" fmla="*/ 5 w 24"/>
                  <a:gd name="T33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46">
                    <a:moveTo>
                      <a:pt x="5" y="33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7"/>
                      <a:pt x="16" y="39"/>
                      <a:pt x="19" y="39"/>
                    </a:cubicBezTo>
                    <a:cubicBezTo>
                      <a:pt x="21" y="39"/>
                      <a:pt x="22" y="38"/>
                      <a:pt x="23" y="38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45"/>
                      <a:pt x="20" y="46"/>
                      <a:pt x="17" y="46"/>
                    </a:cubicBezTo>
                    <a:cubicBezTo>
                      <a:pt x="8" y="46"/>
                      <a:pt x="5" y="41"/>
                      <a:pt x="5" y="3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4" name="Freeform 68"/>
              <p:cNvSpPr>
                <a:spLocks/>
              </p:cNvSpPr>
              <p:nvPr/>
            </p:nvSpPr>
            <p:spPr bwMode="auto">
              <a:xfrm>
                <a:off x="6688138" y="2968625"/>
                <a:ext cx="115888" cy="139700"/>
              </a:xfrm>
              <a:custGeom>
                <a:avLst/>
                <a:gdLst>
                  <a:gd name="T0" fmla="*/ 0 w 31"/>
                  <a:gd name="T1" fmla="*/ 23 h 37"/>
                  <a:gd name="T2" fmla="*/ 0 w 31"/>
                  <a:gd name="T3" fmla="*/ 0 h 37"/>
                  <a:gd name="T4" fmla="*/ 10 w 31"/>
                  <a:gd name="T5" fmla="*/ 0 h 37"/>
                  <a:gd name="T6" fmla="*/ 10 w 31"/>
                  <a:gd name="T7" fmla="*/ 22 h 37"/>
                  <a:gd name="T8" fmla="*/ 15 w 31"/>
                  <a:gd name="T9" fmla="*/ 29 h 37"/>
                  <a:gd name="T10" fmla="*/ 22 w 31"/>
                  <a:gd name="T11" fmla="*/ 25 h 37"/>
                  <a:gd name="T12" fmla="*/ 22 w 31"/>
                  <a:gd name="T13" fmla="*/ 0 h 37"/>
                  <a:gd name="T14" fmla="*/ 31 w 31"/>
                  <a:gd name="T15" fmla="*/ 0 h 37"/>
                  <a:gd name="T16" fmla="*/ 31 w 31"/>
                  <a:gd name="T17" fmla="*/ 36 h 37"/>
                  <a:gd name="T18" fmla="*/ 24 w 31"/>
                  <a:gd name="T19" fmla="*/ 36 h 37"/>
                  <a:gd name="T20" fmla="*/ 23 w 31"/>
                  <a:gd name="T21" fmla="*/ 31 h 37"/>
                  <a:gd name="T22" fmla="*/ 23 w 31"/>
                  <a:gd name="T23" fmla="*/ 31 h 37"/>
                  <a:gd name="T24" fmla="*/ 11 w 31"/>
                  <a:gd name="T25" fmla="*/ 37 h 37"/>
                  <a:gd name="T26" fmla="*/ 0 w 31"/>
                  <a:gd name="T27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7">
                    <a:moveTo>
                      <a:pt x="0" y="2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7"/>
                      <a:pt x="11" y="29"/>
                      <a:pt x="15" y="29"/>
                    </a:cubicBezTo>
                    <a:cubicBezTo>
                      <a:pt x="18" y="29"/>
                      <a:pt x="20" y="28"/>
                      <a:pt x="22" y="2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5"/>
                      <a:pt x="16" y="37"/>
                      <a:pt x="11" y="37"/>
                    </a:cubicBezTo>
                    <a:cubicBezTo>
                      <a:pt x="4" y="37"/>
                      <a:pt x="0" y="32"/>
                      <a:pt x="0" y="23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5" name="Freeform 69"/>
              <p:cNvSpPr>
                <a:spLocks/>
              </p:cNvSpPr>
              <p:nvPr/>
            </p:nvSpPr>
            <p:spPr bwMode="auto">
              <a:xfrm>
                <a:off x="6842125" y="2965450"/>
                <a:ext cx="85725" cy="138113"/>
              </a:xfrm>
              <a:custGeom>
                <a:avLst/>
                <a:gdLst>
                  <a:gd name="T0" fmla="*/ 0 w 23"/>
                  <a:gd name="T1" fmla="*/ 1 h 37"/>
                  <a:gd name="T2" fmla="*/ 8 w 23"/>
                  <a:gd name="T3" fmla="*/ 1 h 37"/>
                  <a:gd name="T4" fmla="*/ 9 w 23"/>
                  <a:gd name="T5" fmla="*/ 8 h 37"/>
                  <a:gd name="T6" fmla="*/ 9 w 23"/>
                  <a:gd name="T7" fmla="*/ 8 h 37"/>
                  <a:gd name="T8" fmla="*/ 19 w 23"/>
                  <a:gd name="T9" fmla="*/ 0 h 37"/>
                  <a:gd name="T10" fmla="*/ 23 w 23"/>
                  <a:gd name="T11" fmla="*/ 1 h 37"/>
                  <a:gd name="T12" fmla="*/ 22 w 23"/>
                  <a:gd name="T13" fmla="*/ 9 h 37"/>
                  <a:gd name="T14" fmla="*/ 18 w 23"/>
                  <a:gd name="T15" fmla="*/ 9 h 37"/>
                  <a:gd name="T16" fmla="*/ 10 w 23"/>
                  <a:gd name="T17" fmla="*/ 16 h 37"/>
                  <a:gd name="T18" fmla="*/ 10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2" y="3"/>
                      <a:pt x="15" y="0"/>
                      <a:pt x="19" y="0"/>
                    </a:cubicBezTo>
                    <a:cubicBezTo>
                      <a:pt x="21" y="0"/>
                      <a:pt x="22" y="1"/>
                      <a:pt x="23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9"/>
                      <a:pt x="18" y="9"/>
                    </a:cubicBezTo>
                    <a:cubicBezTo>
                      <a:pt x="15" y="9"/>
                      <a:pt x="12" y="11"/>
                      <a:pt x="10" y="1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16" name="Freeform 70"/>
              <p:cNvSpPr>
                <a:spLocks noEditPoints="1"/>
              </p:cNvSpPr>
              <p:nvPr/>
            </p:nvSpPr>
            <p:spPr bwMode="auto">
              <a:xfrm>
                <a:off x="6935788" y="2965450"/>
                <a:ext cx="120650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2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1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2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7" y="37"/>
                      <a:pt x="23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2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6992118" y="2878498"/>
              <a:ext cx="725488" cy="865188"/>
              <a:chOff x="5965825" y="1519238"/>
              <a:chExt cx="725488" cy="865188"/>
            </a:xfrm>
          </p:grpSpPr>
          <p:sp>
            <p:nvSpPr>
              <p:cNvPr id="69" name="Freeform 95"/>
              <p:cNvSpPr>
                <a:spLocks/>
              </p:cNvSpPr>
              <p:nvPr/>
            </p:nvSpPr>
            <p:spPr bwMode="auto">
              <a:xfrm>
                <a:off x="6529388" y="1989138"/>
                <a:ext cx="153988" cy="268288"/>
              </a:xfrm>
              <a:custGeom>
                <a:avLst/>
                <a:gdLst>
                  <a:gd name="T0" fmla="*/ 0 w 41"/>
                  <a:gd name="T1" fmla="*/ 24 h 71"/>
                  <a:gd name="T2" fmla="*/ 2 w 41"/>
                  <a:gd name="T3" fmla="*/ 23 h 71"/>
                  <a:gd name="T4" fmla="*/ 41 w 41"/>
                  <a:gd name="T5" fmla="*/ 0 h 71"/>
                  <a:gd name="T6" fmla="*/ 41 w 41"/>
                  <a:gd name="T7" fmla="*/ 44 h 71"/>
                  <a:gd name="T8" fmla="*/ 40 w 41"/>
                  <a:gd name="T9" fmla="*/ 47 h 71"/>
                  <a:gd name="T10" fmla="*/ 0 w 41"/>
                  <a:gd name="T11" fmla="*/ 71 h 71"/>
                  <a:gd name="T12" fmla="*/ 0 w 41"/>
                  <a:gd name="T13" fmla="*/ 2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1">
                    <a:moveTo>
                      <a:pt x="0" y="24"/>
                    </a:moveTo>
                    <a:cubicBezTo>
                      <a:pt x="1" y="24"/>
                      <a:pt x="2" y="24"/>
                      <a:pt x="2" y="2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5"/>
                      <a:pt x="41" y="46"/>
                      <a:pt x="40" y="47"/>
                    </a:cubicBezTo>
                    <a:cubicBezTo>
                      <a:pt x="0" y="71"/>
                      <a:pt x="0" y="71"/>
                      <a:pt x="0" y="71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0" name="Freeform 96"/>
              <p:cNvSpPr>
                <a:spLocks noEditPoints="1"/>
              </p:cNvSpPr>
              <p:nvPr/>
            </p:nvSpPr>
            <p:spPr bwMode="auto">
              <a:xfrm>
                <a:off x="6523038" y="1974850"/>
                <a:ext cx="168275" cy="293688"/>
              </a:xfrm>
              <a:custGeom>
                <a:avLst/>
                <a:gdLst>
                  <a:gd name="T0" fmla="*/ 41 w 45"/>
                  <a:gd name="T1" fmla="*/ 7 h 78"/>
                  <a:gd name="T2" fmla="*/ 41 w 45"/>
                  <a:gd name="T3" fmla="*/ 48 h 78"/>
                  <a:gd name="T4" fmla="*/ 41 w 45"/>
                  <a:gd name="T5" fmla="*/ 49 h 78"/>
                  <a:gd name="T6" fmla="*/ 4 w 45"/>
                  <a:gd name="T7" fmla="*/ 71 h 78"/>
                  <a:gd name="T8" fmla="*/ 4 w 45"/>
                  <a:gd name="T9" fmla="*/ 30 h 78"/>
                  <a:gd name="T10" fmla="*/ 5 w 45"/>
                  <a:gd name="T11" fmla="*/ 29 h 78"/>
                  <a:gd name="T12" fmla="*/ 41 w 45"/>
                  <a:gd name="T13" fmla="*/ 7 h 78"/>
                  <a:gd name="T14" fmla="*/ 45 w 45"/>
                  <a:gd name="T15" fmla="*/ 0 h 78"/>
                  <a:gd name="T16" fmla="*/ 45 w 45"/>
                  <a:gd name="T17" fmla="*/ 1 h 78"/>
                  <a:gd name="T18" fmla="*/ 3 w 45"/>
                  <a:gd name="T19" fmla="*/ 26 h 78"/>
                  <a:gd name="T20" fmla="*/ 0 w 45"/>
                  <a:gd name="T21" fmla="*/ 27 h 78"/>
                  <a:gd name="T22" fmla="*/ 0 w 45"/>
                  <a:gd name="T23" fmla="*/ 78 h 78"/>
                  <a:gd name="T24" fmla="*/ 1 w 45"/>
                  <a:gd name="T25" fmla="*/ 78 h 78"/>
                  <a:gd name="T26" fmla="*/ 43 w 45"/>
                  <a:gd name="T27" fmla="*/ 53 h 78"/>
                  <a:gd name="T28" fmla="*/ 45 w 45"/>
                  <a:gd name="T29" fmla="*/ 48 h 78"/>
                  <a:gd name="T30" fmla="*/ 45 w 45"/>
                  <a:gd name="T3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8">
                    <a:moveTo>
                      <a:pt x="41" y="7"/>
                    </a:move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8"/>
                      <a:pt x="41" y="49"/>
                      <a:pt x="41" y="4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5" y="0"/>
                      <a:pt x="45" y="1"/>
                      <a:pt x="45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2" y="27"/>
                      <a:pt x="0" y="2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" y="78"/>
                      <a:pt x="1" y="78"/>
                      <a:pt x="1" y="7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4" y="52"/>
                      <a:pt x="45" y="50"/>
                      <a:pt x="45" y="48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1" name="Freeform 97"/>
              <p:cNvSpPr>
                <a:spLocks/>
              </p:cNvSpPr>
              <p:nvPr/>
            </p:nvSpPr>
            <p:spPr bwMode="auto">
              <a:xfrm>
                <a:off x="5973763" y="1982788"/>
                <a:ext cx="153988" cy="277813"/>
              </a:xfrm>
              <a:custGeom>
                <a:avLst/>
                <a:gdLst>
                  <a:gd name="T0" fmla="*/ 2 w 41"/>
                  <a:gd name="T1" fmla="*/ 50 h 74"/>
                  <a:gd name="T2" fmla="*/ 0 w 41"/>
                  <a:gd name="T3" fmla="*/ 47 h 74"/>
                  <a:gd name="T4" fmla="*/ 0 w 41"/>
                  <a:gd name="T5" fmla="*/ 0 h 74"/>
                  <a:gd name="T6" fmla="*/ 41 w 41"/>
                  <a:gd name="T7" fmla="*/ 25 h 74"/>
                  <a:gd name="T8" fmla="*/ 41 w 41"/>
                  <a:gd name="T9" fmla="*/ 74 h 74"/>
                  <a:gd name="T10" fmla="*/ 2 w 41"/>
                  <a:gd name="T11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74">
                    <a:moveTo>
                      <a:pt x="2" y="50"/>
                    </a:moveTo>
                    <a:cubicBezTo>
                      <a:pt x="1" y="50"/>
                      <a:pt x="0" y="48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2" name="Freeform 98"/>
              <p:cNvSpPr>
                <a:spLocks noEditPoints="1"/>
              </p:cNvSpPr>
              <p:nvPr/>
            </p:nvSpPr>
            <p:spPr bwMode="auto">
              <a:xfrm>
                <a:off x="5965825" y="1970088"/>
                <a:ext cx="169863" cy="301625"/>
              </a:xfrm>
              <a:custGeom>
                <a:avLst/>
                <a:gdLst>
                  <a:gd name="T0" fmla="*/ 4 w 45"/>
                  <a:gd name="T1" fmla="*/ 7 h 80"/>
                  <a:gd name="T2" fmla="*/ 40 w 45"/>
                  <a:gd name="T3" fmla="*/ 28 h 80"/>
                  <a:gd name="T4" fmla="*/ 41 w 45"/>
                  <a:gd name="T5" fmla="*/ 29 h 80"/>
                  <a:gd name="T6" fmla="*/ 41 w 45"/>
                  <a:gd name="T7" fmla="*/ 30 h 80"/>
                  <a:gd name="T8" fmla="*/ 41 w 45"/>
                  <a:gd name="T9" fmla="*/ 73 h 80"/>
                  <a:gd name="T10" fmla="*/ 5 w 45"/>
                  <a:gd name="T11" fmla="*/ 52 h 80"/>
                  <a:gd name="T12" fmla="*/ 4 w 45"/>
                  <a:gd name="T13" fmla="*/ 50 h 80"/>
                  <a:gd name="T14" fmla="*/ 4 w 45"/>
                  <a:gd name="T15" fmla="*/ 7 h 80"/>
                  <a:gd name="T16" fmla="*/ 0 w 45"/>
                  <a:gd name="T17" fmla="*/ 0 h 80"/>
                  <a:gd name="T18" fmla="*/ 0 w 45"/>
                  <a:gd name="T19" fmla="*/ 1 h 80"/>
                  <a:gd name="T20" fmla="*/ 0 w 45"/>
                  <a:gd name="T21" fmla="*/ 50 h 80"/>
                  <a:gd name="T22" fmla="*/ 3 w 45"/>
                  <a:gd name="T23" fmla="*/ 55 h 80"/>
                  <a:gd name="T24" fmla="*/ 44 w 45"/>
                  <a:gd name="T25" fmla="*/ 80 h 80"/>
                  <a:gd name="T26" fmla="*/ 45 w 45"/>
                  <a:gd name="T27" fmla="*/ 80 h 80"/>
                  <a:gd name="T28" fmla="*/ 45 w 45"/>
                  <a:gd name="T29" fmla="*/ 30 h 80"/>
                  <a:gd name="T30" fmla="*/ 45 w 45"/>
                  <a:gd name="T31" fmla="*/ 28 h 80"/>
                  <a:gd name="T32" fmla="*/ 45 w 45"/>
                  <a:gd name="T33" fmla="*/ 27 h 80"/>
                  <a:gd name="T34" fmla="*/ 44 w 45"/>
                  <a:gd name="T35" fmla="*/ 26 h 80"/>
                  <a:gd name="T36" fmla="*/ 42 w 45"/>
                  <a:gd name="T37" fmla="*/ 25 h 80"/>
                  <a:gd name="T38" fmla="*/ 0 w 45"/>
                  <a:gd name="T3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80">
                    <a:moveTo>
                      <a:pt x="4" y="7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1"/>
                      <a:pt x="4" y="51"/>
                      <a:pt x="4" y="50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4"/>
                      <a:pt x="3" y="55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3" name="Freeform 99"/>
              <p:cNvSpPr>
                <a:spLocks/>
              </p:cNvSpPr>
              <p:nvPr/>
            </p:nvSpPr>
            <p:spPr bwMode="auto">
              <a:xfrm>
                <a:off x="6169025" y="1527175"/>
                <a:ext cx="327025" cy="195263"/>
              </a:xfrm>
              <a:custGeom>
                <a:avLst/>
                <a:gdLst>
                  <a:gd name="T0" fmla="*/ 45 w 87"/>
                  <a:gd name="T1" fmla="*/ 52 h 52"/>
                  <a:gd name="T2" fmla="*/ 43 w 87"/>
                  <a:gd name="T3" fmla="*/ 51 h 52"/>
                  <a:gd name="T4" fmla="*/ 41 w 87"/>
                  <a:gd name="T5" fmla="*/ 49 h 52"/>
                  <a:gd name="T6" fmla="*/ 0 w 87"/>
                  <a:gd name="T7" fmla="*/ 25 h 52"/>
                  <a:gd name="T8" fmla="*/ 41 w 87"/>
                  <a:gd name="T9" fmla="*/ 1 h 52"/>
                  <a:gd name="T10" fmla="*/ 43 w 87"/>
                  <a:gd name="T11" fmla="*/ 0 h 52"/>
                  <a:gd name="T12" fmla="*/ 45 w 87"/>
                  <a:gd name="T13" fmla="*/ 1 h 52"/>
                  <a:gd name="T14" fmla="*/ 86 w 87"/>
                  <a:gd name="T15" fmla="*/ 26 h 52"/>
                  <a:gd name="T16" fmla="*/ 87 w 87"/>
                  <a:gd name="T17" fmla="*/ 27 h 52"/>
                  <a:gd name="T18" fmla="*/ 86 w 87"/>
                  <a:gd name="T19" fmla="*/ 27 h 52"/>
                  <a:gd name="T20" fmla="*/ 59 w 87"/>
                  <a:gd name="T21" fmla="*/ 44 h 52"/>
                  <a:gd name="T22" fmla="*/ 45 w 87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52">
                    <a:moveTo>
                      <a:pt x="45" y="52"/>
                    </a:moveTo>
                    <a:cubicBezTo>
                      <a:pt x="44" y="52"/>
                      <a:pt x="44" y="51"/>
                      <a:pt x="43" y="51"/>
                    </a:cubicBezTo>
                    <a:cubicBezTo>
                      <a:pt x="42" y="51"/>
                      <a:pt x="41" y="50"/>
                      <a:pt x="41" y="4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6" y="26"/>
                      <a:pt x="87" y="26"/>
                      <a:pt x="87" y="27"/>
                    </a:cubicBezTo>
                    <a:cubicBezTo>
                      <a:pt x="87" y="27"/>
                      <a:pt x="87" y="27"/>
                      <a:pt x="86" y="27"/>
                    </a:cubicBezTo>
                    <a:cubicBezTo>
                      <a:pt x="59" y="44"/>
                      <a:pt x="59" y="44"/>
                      <a:pt x="59" y="44"/>
                    </a:cubicBezTo>
                    <a:lnTo>
                      <a:pt x="45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4" name="Freeform 100"/>
              <p:cNvSpPr>
                <a:spLocks noEditPoints="1"/>
              </p:cNvSpPr>
              <p:nvPr/>
            </p:nvSpPr>
            <p:spPr bwMode="auto">
              <a:xfrm>
                <a:off x="6157913" y="1519238"/>
                <a:ext cx="349250" cy="211138"/>
              </a:xfrm>
              <a:custGeom>
                <a:avLst/>
                <a:gdLst>
                  <a:gd name="T0" fmla="*/ 46 w 93"/>
                  <a:gd name="T1" fmla="*/ 4 h 56"/>
                  <a:gd name="T2" fmla="*/ 47 w 93"/>
                  <a:gd name="T3" fmla="*/ 4 h 56"/>
                  <a:gd name="T4" fmla="*/ 87 w 93"/>
                  <a:gd name="T5" fmla="*/ 28 h 56"/>
                  <a:gd name="T6" fmla="*/ 61 w 93"/>
                  <a:gd name="T7" fmla="*/ 44 h 56"/>
                  <a:gd name="T8" fmla="*/ 47 w 93"/>
                  <a:gd name="T9" fmla="*/ 52 h 56"/>
                  <a:gd name="T10" fmla="*/ 47 w 93"/>
                  <a:gd name="T11" fmla="*/ 51 h 56"/>
                  <a:gd name="T12" fmla="*/ 45 w 93"/>
                  <a:gd name="T13" fmla="*/ 50 h 56"/>
                  <a:gd name="T14" fmla="*/ 7 w 93"/>
                  <a:gd name="T15" fmla="*/ 27 h 56"/>
                  <a:gd name="T16" fmla="*/ 45 w 93"/>
                  <a:gd name="T17" fmla="*/ 4 h 56"/>
                  <a:gd name="T18" fmla="*/ 46 w 93"/>
                  <a:gd name="T19" fmla="*/ 4 h 56"/>
                  <a:gd name="T20" fmla="*/ 46 w 93"/>
                  <a:gd name="T21" fmla="*/ 0 h 56"/>
                  <a:gd name="T22" fmla="*/ 43 w 93"/>
                  <a:gd name="T23" fmla="*/ 1 h 56"/>
                  <a:gd name="T24" fmla="*/ 1 w 93"/>
                  <a:gd name="T25" fmla="*/ 26 h 56"/>
                  <a:gd name="T26" fmla="*/ 0 w 93"/>
                  <a:gd name="T27" fmla="*/ 28 h 56"/>
                  <a:gd name="T28" fmla="*/ 1 w 93"/>
                  <a:gd name="T29" fmla="*/ 28 h 56"/>
                  <a:gd name="T30" fmla="*/ 43 w 93"/>
                  <a:gd name="T31" fmla="*/ 53 h 56"/>
                  <a:gd name="T32" fmla="*/ 45 w 93"/>
                  <a:gd name="T33" fmla="*/ 55 h 56"/>
                  <a:gd name="T34" fmla="*/ 46 w 93"/>
                  <a:gd name="T35" fmla="*/ 55 h 56"/>
                  <a:gd name="T36" fmla="*/ 47 w 93"/>
                  <a:gd name="T37" fmla="*/ 56 h 56"/>
                  <a:gd name="T38" fmla="*/ 63 w 93"/>
                  <a:gd name="T39" fmla="*/ 47 h 56"/>
                  <a:gd name="T40" fmla="*/ 90 w 93"/>
                  <a:gd name="T41" fmla="*/ 31 h 56"/>
                  <a:gd name="T42" fmla="*/ 93 w 93"/>
                  <a:gd name="T43" fmla="*/ 30 h 56"/>
                  <a:gd name="T44" fmla="*/ 90 w 93"/>
                  <a:gd name="T45" fmla="*/ 26 h 56"/>
                  <a:gd name="T46" fmla="*/ 49 w 93"/>
                  <a:gd name="T47" fmla="*/ 1 h 56"/>
                  <a:gd name="T48" fmla="*/ 46 w 93"/>
                  <a:gd name="T4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3" h="56">
                    <a:moveTo>
                      <a:pt x="46" y="4"/>
                    </a:moveTo>
                    <a:cubicBezTo>
                      <a:pt x="46" y="4"/>
                      <a:pt x="46" y="4"/>
                      <a:pt x="47" y="4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7" y="52"/>
                      <a:pt x="47" y="52"/>
                      <a:pt x="47" y="51"/>
                    </a:cubicBezTo>
                    <a:cubicBezTo>
                      <a:pt x="46" y="51"/>
                      <a:pt x="45" y="50"/>
                      <a:pt x="45" y="5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moveTo>
                      <a:pt x="46" y="0"/>
                    </a:moveTo>
                    <a:cubicBezTo>
                      <a:pt x="45" y="0"/>
                      <a:pt x="44" y="0"/>
                      <a:pt x="43" y="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0" y="27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4" y="54"/>
                      <a:pt x="44" y="55"/>
                      <a:pt x="45" y="55"/>
                    </a:cubicBezTo>
                    <a:cubicBezTo>
                      <a:pt x="45" y="55"/>
                      <a:pt x="46" y="55"/>
                      <a:pt x="46" y="55"/>
                    </a:cubicBezTo>
                    <a:cubicBezTo>
                      <a:pt x="46" y="55"/>
                      <a:pt x="47" y="56"/>
                      <a:pt x="47" y="5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0"/>
                      <a:pt x="92" y="30"/>
                      <a:pt x="93" y="30"/>
                    </a:cubicBezTo>
                    <a:cubicBezTo>
                      <a:pt x="92" y="28"/>
                      <a:pt x="92" y="27"/>
                      <a:pt x="90" y="26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7" y="0"/>
                      <a:pt x="46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5" name="Freeform 101"/>
              <p:cNvSpPr>
                <a:spLocks/>
              </p:cNvSpPr>
              <p:nvPr/>
            </p:nvSpPr>
            <p:spPr bwMode="auto">
              <a:xfrm>
                <a:off x="6161088" y="2095500"/>
                <a:ext cx="153988" cy="274638"/>
              </a:xfrm>
              <a:custGeom>
                <a:avLst/>
                <a:gdLst>
                  <a:gd name="T0" fmla="*/ 1 w 41"/>
                  <a:gd name="T1" fmla="*/ 50 h 73"/>
                  <a:gd name="T2" fmla="*/ 1 w 41"/>
                  <a:gd name="T3" fmla="*/ 49 h 73"/>
                  <a:gd name="T4" fmla="*/ 0 w 41"/>
                  <a:gd name="T5" fmla="*/ 48 h 73"/>
                  <a:gd name="T6" fmla="*/ 0 w 41"/>
                  <a:gd name="T7" fmla="*/ 47 h 73"/>
                  <a:gd name="T8" fmla="*/ 0 w 41"/>
                  <a:gd name="T9" fmla="*/ 0 h 73"/>
                  <a:gd name="T10" fmla="*/ 41 w 41"/>
                  <a:gd name="T11" fmla="*/ 24 h 73"/>
                  <a:gd name="T12" fmla="*/ 41 w 41"/>
                  <a:gd name="T13" fmla="*/ 73 h 73"/>
                  <a:gd name="T14" fmla="*/ 1 w 41"/>
                  <a:gd name="T15" fmla="*/ 5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1" y="50"/>
                    </a:moveTo>
                    <a:cubicBezTo>
                      <a:pt x="1" y="50"/>
                      <a:pt x="1" y="50"/>
                      <a:pt x="1" y="49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73"/>
                      <a:pt x="41" y="73"/>
                      <a:pt x="41" y="73"/>
                    </a:cubicBezTo>
                    <a:lnTo>
                      <a:pt x="1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6" name="Freeform 102"/>
              <p:cNvSpPr>
                <a:spLocks noEditPoints="1"/>
              </p:cNvSpPr>
              <p:nvPr/>
            </p:nvSpPr>
            <p:spPr bwMode="auto">
              <a:xfrm>
                <a:off x="6153150" y="2079625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39 w 45"/>
                  <a:gd name="T3" fmla="*/ 28 h 81"/>
                  <a:gd name="T4" fmla="*/ 40 w 45"/>
                  <a:gd name="T5" fmla="*/ 29 h 81"/>
                  <a:gd name="T6" fmla="*/ 41 w 45"/>
                  <a:gd name="T7" fmla="*/ 29 h 81"/>
                  <a:gd name="T8" fmla="*/ 41 w 45"/>
                  <a:gd name="T9" fmla="*/ 74 h 81"/>
                  <a:gd name="T10" fmla="*/ 4 w 45"/>
                  <a:gd name="T11" fmla="*/ 52 h 81"/>
                  <a:gd name="T12" fmla="*/ 4 w 45"/>
                  <a:gd name="T13" fmla="*/ 52 h 81"/>
                  <a:gd name="T14" fmla="*/ 4 w 45"/>
                  <a:gd name="T15" fmla="*/ 51 h 81"/>
                  <a:gd name="T16" fmla="*/ 4 w 45"/>
                  <a:gd name="T17" fmla="*/ 51 h 81"/>
                  <a:gd name="T18" fmla="*/ 4 w 45"/>
                  <a:gd name="T19" fmla="*/ 51 h 81"/>
                  <a:gd name="T20" fmla="*/ 4 w 45"/>
                  <a:gd name="T21" fmla="*/ 7 h 81"/>
                  <a:gd name="T22" fmla="*/ 0 w 45"/>
                  <a:gd name="T23" fmla="*/ 0 h 81"/>
                  <a:gd name="T24" fmla="*/ 0 w 45"/>
                  <a:gd name="T25" fmla="*/ 1 h 81"/>
                  <a:gd name="T26" fmla="*/ 0 w 45"/>
                  <a:gd name="T27" fmla="*/ 2 h 81"/>
                  <a:gd name="T28" fmla="*/ 0 w 45"/>
                  <a:gd name="T29" fmla="*/ 4 h 81"/>
                  <a:gd name="T30" fmla="*/ 0 w 45"/>
                  <a:gd name="T31" fmla="*/ 51 h 81"/>
                  <a:gd name="T32" fmla="*/ 0 w 45"/>
                  <a:gd name="T33" fmla="*/ 51 h 81"/>
                  <a:gd name="T34" fmla="*/ 0 w 45"/>
                  <a:gd name="T35" fmla="*/ 53 h 81"/>
                  <a:gd name="T36" fmla="*/ 1 w 45"/>
                  <a:gd name="T37" fmla="*/ 55 h 81"/>
                  <a:gd name="T38" fmla="*/ 2 w 45"/>
                  <a:gd name="T39" fmla="*/ 56 h 81"/>
                  <a:gd name="T40" fmla="*/ 44 w 45"/>
                  <a:gd name="T41" fmla="*/ 81 h 81"/>
                  <a:gd name="T42" fmla="*/ 45 w 45"/>
                  <a:gd name="T43" fmla="*/ 81 h 81"/>
                  <a:gd name="T44" fmla="*/ 45 w 45"/>
                  <a:gd name="T45" fmla="*/ 29 h 81"/>
                  <a:gd name="T46" fmla="*/ 45 w 45"/>
                  <a:gd name="T47" fmla="*/ 28 h 81"/>
                  <a:gd name="T48" fmla="*/ 45 w 45"/>
                  <a:gd name="T49" fmla="*/ 27 h 81"/>
                  <a:gd name="T50" fmla="*/ 45 w 45"/>
                  <a:gd name="T51" fmla="*/ 27 h 81"/>
                  <a:gd name="T52" fmla="*/ 44 w 45"/>
                  <a:gd name="T53" fmla="*/ 27 h 81"/>
                  <a:gd name="T54" fmla="*/ 44 w 45"/>
                  <a:gd name="T55" fmla="*/ 27 h 81"/>
                  <a:gd name="T56" fmla="*/ 42 w 45"/>
                  <a:gd name="T57" fmla="*/ 26 h 81"/>
                  <a:gd name="T58" fmla="*/ 41 w 45"/>
                  <a:gd name="T59" fmla="*/ 25 h 81"/>
                  <a:gd name="T60" fmla="*/ 0 w 45"/>
                  <a:gd name="T6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4"/>
                      <a:pt x="1" y="54"/>
                      <a:pt x="1" y="55"/>
                    </a:cubicBezTo>
                    <a:cubicBezTo>
                      <a:pt x="2" y="55"/>
                      <a:pt x="2" y="55"/>
                      <a:pt x="2" y="5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4" y="81"/>
                      <a:pt x="44" y="81"/>
                      <a:pt x="45" y="81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7" name="Freeform 103"/>
              <p:cNvSpPr>
                <a:spLocks/>
              </p:cNvSpPr>
              <p:nvPr/>
            </p:nvSpPr>
            <p:spPr bwMode="auto">
              <a:xfrm>
                <a:off x="6176963" y="1978025"/>
                <a:ext cx="307975" cy="180975"/>
              </a:xfrm>
              <a:custGeom>
                <a:avLst/>
                <a:gdLst>
                  <a:gd name="T0" fmla="*/ 0 w 82"/>
                  <a:gd name="T1" fmla="*/ 24 h 48"/>
                  <a:gd name="T2" fmla="*/ 39 w 82"/>
                  <a:gd name="T3" fmla="*/ 0 h 48"/>
                  <a:gd name="T4" fmla="*/ 40 w 82"/>
                  <a:gd name="T5" fmla="*/ 0 h 48"/>
                  <a:gd name="T6" fmla="*/ 41 w 82"/>
                  <a:gd name="T7" fmla="*/ 0 h 48"/>
                  <a:gd name="T8" fmla="*/ 42 w 82"/>
                  <a:gd name="T9" fmla="*/ 1 h 48"/>
                  <a:gd name="T10" fmla="*/ 43 w 82"/>
                  <a:gd name="T11" fmla="*/ 1 h 48"/>
                  <a:gd name="T12" fmla="*/ 82 w 82"/>
                  <a:gd name="T13" fmla="*/ 25 h 48"/>
                  <a:gd name="T14" fmla="*/ 41 w 82"/>
                  <a:gd name="T15" fmla="*/ 48 h 48"/>
                  <a:gd name="T16" fmla="*/ 0 w 82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8">
                    <a:moveTo>
                      <a:pt x="0" y="24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0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41" y="48"/>
                      <a:pt x="41" y="48"/>
                      <a:pt x="41" y="48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8" name="Freeform 104"/>
              <p:cNvSpPr>
                <a:spLocks noEditPoints="1"/>
              </p:cNvSpPr>
              <p:nvPr/>
            </p:nvSpPr>
            <p:spPr bwMode="auto">
              <a:xfrm>
                <a:off x="6161088" y="1970088"/>
                <a:ext cx="338138" cy="200025"/>
              </a:xfrm>
              <a:custGeom>
                <a:avLst/>
                <a:gdLst>
                  <a:gd name="T0" fmla="*/ 45 w 90"/>
                  <a:gd name="T1" fmla="*/ 4 h 53"/>
                  <a:gd name="T2" fmla="*/ 45 w 90"/>
                  <a:gd name="T3" fmla="*/ 4 h 53"/>
                  <a:gd name="T4" fmla="*/ 45 w 90"/>
                  <a:gd name="T5" fmla="*/ 4 h 53"/>
                  <a:gd name="T6" fmla="*/ 44 w 90"/>
                  <a:gd name="T7" fmla="*/ 4 h 53"/>
                  <a:gd name="T8" fmla="*/ 45 w 90"/>
                  <a:gd name="T9" fmla="*/ 4 h 53"/>
                  <a:gd name="T10" fmla="*/ 46 w 90"/>
                  <a:gd name="T11" fmla="*/ 5 h 53"/>
                  <a:gd name="T12" fmla="*/ 82 w 90"/>
                  <a:gd name="T13" fmla="*/ 27 h 53"/>
                  <a:gd name="T14" fmla="*/ 46 w 90"/>
                  <a:gd name="T15" fmla="*/ 47 h 53"/>
                  <a:gd name="T16" fmla="*/ 45 w 90"/>
                  <a:gd name="T17" fmla="*/ 48 h 53"/>
                  <a:gd name="T18" fmla="*/ 45 w 90"/>
                  <a:gd name="T19" fmla="*/ 48 h 53"/>
                  <a:gd name="T20" fmla="*/ 44 w 90"/>
                  <a:gd name="T21" fmla="*/ 48 h 53"/>
                  <a:gd name="T22" fmla="*/ 41 w 90"/>
                  <a:gd name="T23" fmla="*/ 46 h 53"/>
                  <a:gd name="T24" fmla="*/ 8 w 90"/>
                  <a:gd name="T25" fmla="*/ 26 h 53"/>
                  <a:gd name="T26" fmla="*/ 39 w 90"/>
                  <a:gd name="T27" fmla="*/ 7 h 53"/>
                  <a:gd name="T28" fmla="*/ 41 w 90"/>
                  <a:gd name="T29" fmla="*/ 6 h 53"/>
                  <a:gd name="T30" fmla="*/ 44 w 90"/>
                  <a:gd name="T31" fmla="*/ 4 h 53"/>
                  <a:gd name="T32" fmla="*/ 44 w 90"/>
                  <a:gd name="T33" fmla="*/ 4 h 53"/>
                  <a:gd name="T34" fmla="*/ 44 w 90"/>
                  <a:gd name="T35" fmla="*/ 4 h 53"/>
                  <a:gd name="T36" fmla="*/ 44 w 90"/>
                  <a:gd name="T37" fmla="*/ 4 h 53"/>
                  <a:gd name="T38" fmla="*/ 44 w 90"/>
                  <a:gd name="T39" fmla="*/ 4 h 53"/>
                  <a:gd name="T40" fmla="*/ 44 w 90"/>
                  <a:gd name="T41" fmla="*/ 4 h 53"/>
                  <a:gd name="T42" fmla="*/ 44 w 90"/>
                  <a:gd name="T43" fmla="*/ 4 h 53"/>
                  <a:gd name="T44" fmla="*/ 45 w 90"/>
                  <a:gd name="T45" fmla="*/ 0 h 53"/>
                  <a:gd name="T46" fmla="*/ 44 w 90"/>
                  <a:gd name="T47" fmla="*/ 0 h 53"/>
                  <a:gd name="T48" fmla="*/ 43 w 90"/>
                  <a:gd name="T49" fmla="*/ 0 h 53"/>
                  <a:gd name="T50" fmla="*/ 43 w 90"/>
                  <a:gd name="T51" fmla="*/ 0 h 53"/>
                  <a:gd name="T52" fmla="*/ 43 w 90"/>
                  <a:gd name="T53" fmla="*/ 0 h 53"/>
                  <a:gd name="T54" fmla="*/ 43 w 90"/>
                  <a:gd name="T55" fmla="*/ 0 h 53"/>
                  <a:gd name="T56" fmla="*/ 42 w 90"/>
                  <a:gd name="T57" fmla="*/ 0 h 53"/>
                  <a:gd name="T58" fmla="*/ 42 w 90"/>
                  <a:gd name="T59" fmla="*/ 1 h 53"/>
                  <a:gd name="T60" fmla="*/ 39 w 90"/>
                  <a:gd name="T61" fmla="*/ 2 h 53"/>
                  <a:gd name="T62" fmla="*/ 37 w 90"/>
                  <a:gd name="T63" fmla="*/ 3 h 53"/>
                  <a:gd name="T64" fmla="*/ 0 w 90"/>
                  <a:gd name="T65" fmla="*/ 25 h 53"/>
                  <a:gd name="T66" fmla="*/ 0 w 90"/>
                  <a:gd name="T67" fmla="*/ 26 h 53"/>
                  <a:gd name="T68" fmla="*/ 39 w 90"/>
                  <a:gd name="T69" fmla="*/ 49 h 53"/>
                  <a:gd name="T70" fmla="*/ 42 w 90"/>
                  <a:gd name="T71" fmla="*/ 51 h 53"/>
                  <a:gd name="T72" fmla="*/ 43 w 90"/>
                  <a:gd name="T73" fmla="*/ 51 h 53"/>
                  <a:gd name="T74" fmla="*/ 44 w 90"/>
                  <a:gd name="T75" fmla="*/ 52 h 53"/>
                  <a:gd name="T76" fmla="*/ 44 w 90"/>
                  <a:gd name="T77" fmla="*/ 52 h 53"/>
                  <a:gd name="T78" fmla="*/ 44 w 90"/>
                  <a:gd name="T79" fmla="*/ 52 h 53"/>
                  <a:gd name="T80" fmla="*/ 45 w 90"/>
                  <a:gd name="T81" fmla="*/ 53 h 53"/>
                  <a:gd name="T82" fmla="*/ 46 w 90"/>
                  <a:gd name="T83" fmla="*/ 52 h 53"/>
                  <a:gd name="T84" fmla="*/ 46 w 90"/>
                  <a:gd name="T85" fmla="*/ 52 h 53"/>
                  <a:gd name="T86" fmla="*/ 48 w 90"/>
                  <a:gd name="T87" fmla="*/ 51 h 53"/>
                  <a:gd name="T88" fmla="*/ 89 w 90"/>
                  <a:gd name="T89" fmla="*/ 27 h 53"/>
                  <a:gd name="T90" fmla="*/ 90 w 90"/>
                  <a:gd name="T91" fmla="*/ 27 h 53"/>
                  <a:gd name="T92" fmla="*/ 89 w 90"/>
                  <a:gd name="T93" fmla="*/ 27 h 53"/>
                  <a:gd name="T94" fmla="*/ 89 w 90"/>
                  <a:gd name="T95" fmla="*/ 26 h 53"/>
                  <a:gd name="T96" fmla="*/ 87 w 90"/>
                  <a:gd name="T97" fmla="*/ 25 h 53"/>
                  <a:gd name="T98" fmla="*/ 48 w 90"/>
                  <a:gd name="T99" fmla="*/ 2 h 53"/>
                  <a:gd name="T100" fmla="*/ 47 w 90"/>
                  <a:gd name="T101" fmla="*/ 1 h 53"/>
                  <a:gd name="T102" fmla="*/ 46 w 90"/>
                  <a:gd name="T103" fmla="*/ 0 h 53"/>
                  <a:gd name="T104" fmla="*/ 46 w 90"/>
                  <a:gd name="T105" fmla="*/ 0 h 53"/>
                  <a:gd name="T106" fmla="*/ 46 w 90"/>
                  <a:gd name="T107" fmla="*/ 0 h 53"/>
                  <a:gd name="T108" fmla="*/ 45 w 90"/>
                  <a:gd name="T109" fmla="*/ 0 h 53"/>
                  <a:gd name="T110" fmla="*/ 45 w 90"/>
                  <a:gd name="T1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moveTo>
                      <a:pt x="44" y="4"/>
                    </a:moveTo>
                    <a:cubicBezTo>
                      <a:pt x="44" y="4"/>
                      <a:pt x="45" y="4"/>
                      <a:pt x="45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moveTo>
                      <a:pt x="44" y="4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89" y="27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1"/>
                      <a:pt x="47" y="1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79" name="Freeform 105"/>
              <p:cNvSpPr>
                <a:spLocks/>
              </p:cNvSpPr>
              <p:nvPr/>
            </p:nvSpPr>
            <p:spPr bwMode="auto">
              <a:xfrm>
                <a:off x="6345238" y="2098675"/>
                <a:ext cx="153988" cy="274638"/>
              </a:xfrm>
              <a:custGeom>
                <a:avLst/>
                <a:gdLst>
                  <a:gd name="T0" fmla="*/ 0 w 41"/>
                  <a:gd name="T1" fmla="*/ 23 h 73"/>
                  <a:gd name="T2" fmla="*/ 41 w 41"/>
                  <a:gd name="T3" fmla="*/ 0 h 73"/>
                  <a:gd name="T4" fmla="*/ 41 w 41"/>
                  <a:gd name="T5" fmla="*/ 46 h 73"/>
                  <a:gd name="T6" fmla="*/ 41 w 41"/>
                  <a:gd name="T7" fmla="*/ 46 h 73"/>
                  <a:gd name="T8" fmla="*/ 40 w 41"/>
                  <a:gd name="T9" fmla="*/ 48 h 73"/>
                  <a:gd name="T10" fmla="*/ 39 w 41"/>
                  <a:gd name="T11" fmla="*/ 49 h 73"/>
                  <a:gd name="T12" fmla="*/ 0 w 41"/>
                  <a:gd name="T13" fmla="*/ 73 h 73"/>
                  <a:gd name="T14" fmla="*/ 0 w 41"/>
                  <a:gd name="T15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0" y="2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7"/>
                      <a:pt x="40" y="47"/>
                      <a:pt x="40" y="48"/>
                    </a:cubicBezTo>
                    <a:cubicBezTo>
                      <a:pt x="40" y="48"/>
                      <a:pt x="40" y="49"/>
                      <a:pt x="39" y="49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0" name="Freeform 106"/>
              <p:cNvSpPr>
                <a:spLocks noEditPoints="1"/>
              </p:cNvSpPr>
              <p:nvPr/>
            </p:nvSpPr>
            <p:spPr bwMode="auto">
              <a:xfrm>
                <a:off x="6337300" y="2084388"/>
                <a:ext cx="169863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9 h 80"/>
                  <a:gd name="T4" fmla="*/ 41 w 45"/>
                  <a:gd name="T5" fmla="*/ 50 h 80"/>
                  <a:gd name="T6" fmla="*/ 41 w 45"/>
                  <a:gd name="T7" fmla="*/ 50 h 80"/>
                  <a:gd name="T8" fmla="*/ 41 w 45"/>
                  <a:gd name="T9" fmla="*/ 50 h 80"/>
                  <a:gd name="T10" fmla="*/ 41 w 45"/>
                  <a:gd name="T11" fmla="*/ 50 h 80"/>
                  <a:gd name="T12" fmla="*/ 41 w 45"/>
                  <a:gd name="T13" fmla="*/ 51 h 80"/>
                  <a:gd name="T14" fmla="*/ 40 w 45"/>
                  <a:gd name="T15" fmla="*/ 51 h 80"/>
                  <a:gd name="T16" fmla="*/ 4 w 45"/>
                  <a:gd name="T17" fmla="*/ 73 h 80"/>
                  <a:gd name="T18" fmla="*/ 4 w 45"/>
                  <a:gd name="T19" fmla="*/ 28 h 80"/>
                  <a:gd name="T20" fmla="*/ 6 w 45"/>
                  <a:gd name="T21" fmla="*/ 27 h 80"/>
                  <a:gd name="T22" fmla="*/ 41 w 45"/>
                  <a:gd name="T23" fmla="*/ 7 h 80"/>
                  <a:gd name="T24" fmla="*/ 45 w 45"/>
                  <a:gd name="T25" fmla="*/ 0 h 80"/>
                  <a:gd name="T26" fmla="*/ 4 w 45"/>
                  <a:gd name="T27" fmla="*/ 24 h 80"/>
                  <a:gd name="T28" fmla="*/ 2 w 45"/>
                  <a:gd name="T29" fmla="*/ 25 h 80"/>
                  <a:gd name="T30" fmla="*/ 0 w 45"/>
                  <a:gd name="T31" fmla="*/ 26 h 80"/>
                  <a:gd name="T32" fmla="*/ 0 w 45"/>
                  <a:gd name="T33" fmla="*/ 26 h 80"/>
                  <a:gd name="T34" fmla="*/ 0 w 45"/>
                  <a:gd name="T35" fmla="*/ 80 h 80"/>
                  <a:gd name="T36" fmla="*/ 0 w 45"/>
                  <a:gd name="T37" fmla="*/ 80 h 80"/>
                  <a:gd name="T38" fmla="*/ 42 w 45"/>
                  <a:gd name="T39" fmla="*/ 55 h 80"/>
                  <a:gd name="T40" fmla="*/ 44 w 45"/>
                  <a:gd name="T41" fmla="*/ 53 h 80"/>
                  <a:gd name="T42" fmla="*/ 45 w 45"/>
                  <a:gd name="T43" fmla="*/ 51 h 80"/>
                  <a:gd name="T44" fmla="*/ 45 w 45"/>
                  <a:gd name="T45" fmla="*/ 50 h 80"/>
                  <a:gd name="T46" fmla="*/ 45 w 45"/>
                  <a:gd name="T47" fmla="*/ 49 h 80"/>
                  <a:gd name="T48" fmla="*/ 45 w 45"/>
                  <a:gd name="T49" fmla="*/ 0 h 80"/>
                  <a:gd name="T50" fmla="*/ 45 w 45"/>
                  <a:gd name="T5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1"/>
                      <a:pt x="41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4"/>
                      <a:pt x="44" y="53"/>
                      <a:pt x="44" y="53"/>
                    </a:cubicBezTo>
                    <a:cubicBezTo>
                      <a:pt x="44" y="52"/>
                      <a:pt x="45" y="51"/>
                      <a:pt x="45" y="51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1" name="Freeform 107"/>
              <p:cNvSpPr>
                <a:spLocks/>
              </p:cNvSpPr>
              <p:nvPr/>
            </p:nvSpPr>
            <p:spPr bwMode="auto">
              <a:xfrm>
                <a:off x="5973763" y="1760538"/>
                <a:ext cx="153988" cy="277813"/>
              </a:xfrm>
              <a:custGeom>
                <a:avLst/>
                <a:gdLst>
                  <a:gd name="T0" fmla="*/ 2 w 41"/>
                  <a:gd name="T1" fmla="*/ 50 h 74"/>
                  <a:gd name="T2" fmla="*/ 1 w 41"/>
                  <a:gd name="T3" fmla="*/ 49 h 74"/>
                  <a:gd name="T4" fmla="*/ 0 w 41"/>
                  <a:gd name="T5" fmla="*/ 48 h 74"/>
                  <a:gd name="T6" fmla="*/ 0 w 41"/>
                  <a:gd name="T7" fmla="*/ 47 h 74"/>
                  <a:gd name="T8" fmla="*/ 0 w 41"/>
                  <a:gd name="T9" fmla="*/ 0 h 74"/>
                  <a:gd name="T10" fmla="*/ 41 w 41"/>
                  <a:gd name="T11" fmla="*/ 24 h 74"/>
                  <a:gd name="T12" fmla="*/ 41 w 41"/>
                  <a:gd name="T13" fmla="*/ 74 h 74"/>
                  <a:gd name="T14" fmla="*/ 2 w 41"/>
                  <a:gd name="T15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4">
                    <a:moveTo>
                      <a:pt x="2" y="50"/>
                    </a:moveTo>
                    <a:cubicBezTo>
                      <a:pt x="2" y="50"/>
                      <a:pt x="1" y="50"/>
                      <a:pt x="1" y="49"/>
                    </a:cubicBezTo>
                    <a:cubicBezTo>
                      <a:pt x="1" y="49"/>
                      <a:pt x="0" y="48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2" name="Freeform 108"/>
              <p:cNvSpPr>
                <a:spLocks noEditPoints="1"/>
              </p:cNvSpPr>
              <p:nvPr/>
            </p:nvSpPr>
            <p:spPr bwMode="auto">
              <a:xfrm>
                <a:off x="5965825" y="1744663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41 w 45"/>
                  <a:gd name="T3" fmla="*/ 29 h 81"/>
                  <a:gd name="T4" fmla="*/ 41 w 45"/>
                  <a:gd name="T5" fmla="*/ 31 h 81"/>
                  <a:gd name="T6" fmla="*/ 41 w 45"/>
                  <a:gd name="T7" fmla="*/ 32 h 81"/>
                  <a:gd name="T8" fmla="*/ 41 w 45"/>
                  <a:gd name="T9" fmla="*/ 74 h 81"/>
                  <a:gd name="T10" fmla="*/ 5 w 45"/>
                  <a:gd name="T11" fmla="*/ 52 h 81"/>
                  <a:gd name="T12" fmla="*/ 4 w 45"/>
                  <a:gd name="T13" fmla="*/ 52 h 81"/>
                  <a:gd name="T14" fmla="*/ 4 w 45"/>
                  <a:gd name="T15" fmla="*/ 51 h 81"/>
                  <a:gd name="T16" fmla="*/ 4 w 45"/>
                  <a:gd name="T17" fmla="*/ 51 h 81"/>
                  <a:gd name="T18" fmla="*/ 4 w 45"/>
                  <a:gd name="T19" fmla="*/ 7 h 81"/>
                  <a:gd name="T20" fmla="*/ 0 w 45"/>
                  <a:gd name="T21" fmla="*/ 0 h 81"/>
                  <a:gd name="T22" fmla="*/ 0 w 45"/>
                  <a:gd name="T23" fmla="*/ 1 h 81"/>
                  <a:gd name="T24" fmla="*/ 0 w 45"/>
                  <a:gd name="T25" fmla="*/ 51 h 81"/>
                  <a:gd name="T26" fmla="*/ 0 w 45"/>
                  <a:gd name="T27" fmla="*/ 53 h 81"/>
                  <a:gd name="T28" fmla="*/ 1 w 45"/>
                  <a:gd name="T29" fmla="*/ 54 h 81"/>
                  <a:gd name="T30" fmla="*/ 3 w 45"/>
                  <a:gd name="T31" fmla="*/ 56 h 81"/>
                  <a:gd name="T32" fmla="*/ 3 w 45"/>
                  <a:gd name="T33" fmla="*/ 56 h 81"/>
                  <a:gd name="T34" fmla="*/ 42 w 45"/>
                  <a:gd name="T35" fmla="*/ 79 h 81"/>
                  <a:gd name="T36" fmla="*/ 44 w 45"/>
                  <a:gd name="T37" fmla="*/ 80 h 81"/>
                  <a:gd name="T38" fmla="*/ 44 w 45"/>
                  <a:gd name="T39" fmla="*/ 81 h 81"/>
                  <a:gd name="T40" fmla="*/ 45 w 45"/>
                  <a:gd name="T41" fmla="*/ 81 h 81"/>
                  <a:gd name="T42" fmla="*/ 45 w 45"/>
                  <a:gd name="T43" fmla="*/ 32 h 81"/>
                  <a:gd name="T44" fmla="*/ 45 w 45"/>
                  <a:gd name="T45" fmla="*/ 31 h 81"/>
                  <a:gd name="T46" fmla="*/ 45 w 45"/>
                  <a:gd name="T47" fmla="*/ 29 h 81"/>
                  <a:gd name="T48" fmla="*/ 45 w 45"/>
                  <a:gd name="T49" fmla="*/ 28 h 81"/>
                  <a:gd name="T50" fmla="*/ 45 w 45"/>
                  <a:gd name="T51" fmla="*/ 27 h 81"/>
                  <a:gd name="T52" fmla="*/ 45 w 45"/>
                  <a:gd name="T53" fmla="*/ 27 h 81"/>
                  <a:gd name="T54" fmla="*/ 44 w 45"/>
                  <a:gd name="T55" fmla="*/ 27 h 81"/>
                  <a:gd name="T56" fmla="*/ 44 w 45"/>
                  <a:gd name="T57" fmla="*/ 27 h 81"/>
                  <a:gd name="T58" fmla="*/ 0 w 45"/>
                  <a:gd name="T5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5" y="52"/>
                      <a:pt x="4" y="52"/>
                    </a:cubicBezTo>
                    <a:cubicBezTo>
                      <a:pt x="4" y="52"/>
                      <a:pt x="4" y="52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1" y="53"/>
                      <a:pt x="1" y="54"/>
                      <a:pt x="1" y="54"/>
                    </a:cubicBezTo>
                    <a:cubicBezTo>
                      <a:pt x="2" y="55"/>
                      <a:pt x="2" y="55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3" name="Freeform 109"/>
              <p:cNvSpPr>
                <a:spLocks/>
              </p:cNvSpPr>
              <p:nvPr/>
            </p:nvSpPr>
            <p:spPr bwMode="auto">
              <a:xfrm>
                <a:off x="6157913" y="1763713"/>
                <a:ext cx="153988" cy="274638"/>
              </a:xfrm>
              <a:custGeom>
                <a:avLst/>
                <a:gdLst>
                  <a:gd name="T0" fmla="*/ 0 w 41"/>
                  <a:gd name="T1" fmla="*/ 23 h 73"/>
                  <a:gd name="T2" fmla="*/ 41 w 41"/>
                  <a:gd name="T3" fmla="*/ 0 h 73"/>
                  <a:gd name="T4" fmla="*/ 41 w 41"/>
                  <a:gd name="T5" fmla="*/ 46 h 73"/>
                  <a:gd name="T6" fmla="*/ 41 w 41"/>
                  <a:gd name="T7" fmla="*/ 47 h 73"/>
                  <a:gd name="T8" fmla="*/ 40 w 41"/>
                  <a:gd name="T9" fmla="*/ 48 h 73"/>
                  <a:gd name="T10" fmla="*/ 40 w 41"/>
                  <a:gd name="T11" fmla="*/ 49 h 73"/>
                  <a:gd name="T12" fmla="*/ 36 w 41"/>
                  <a:gd name="T13" fmla="*/ 51 h 73"/>
                  <a:gd name="T14" fmla="*/ 0 w 41"/>
                  <a:gd name="T15" fmla="*/ 73 h 73"/>
                  <a:gd name="T16" fmla="*/ 0 w 41"/>
                  <a:gd name="T17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73">
                    <a:moveTo>
                      <a:pt x="0" y="2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6"/>
                      <a:pt x="41" y="46"/>
                      <a:pt x="41" y="47"/>
                    </a:cubicBezTo>
                    <a:cubicBezTo>
                      <a:pt x="41" y="47"/>
                      <a:pt x="41" y="48"/>
                      <a:pt x="40" y="48"/>
                    </a:cubicBezTo>
                    <a:cubicBezTo>
                      <a:pt x="40" y="48"/>
                      <a:pt x="40" y="49"/>
                      <a:pt x="40" y="49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4" name="Freeform 110"/>
              <p:cNvSpPr>
                <a:spLocks noEditPoints="1"/>
              </p:cNvSpPr>
              <p:nvPr/>
            </p:nvSpPr>
            <p:spPr bwMode="auto">
              <a:xfrm>
                <a:off x="6149975" y="1749425"/>
                <a:ext cx="169863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9 h 80"/>
                  <a:gd name="T4" fmla="*/ 41 w 45"/>
                  <a:gd name="T5" fmla="*/ 50 h 80"/>
                  <a:gd name="T6" fmla="*/ 41 w 45"/>
                  <a:gd name="T7" fmla="*/ 50 h 80"/>
                  <a:gd name="T8" fmla="*/ 45 w 45"/>
                  <a:gd name="T9" fmla="*/ 51 h 80"/>
                  <a:gd name="T10" fmla="*/ 41 w 45"/>
                  <a:gd name="T11" fmla="*/ 50 h 80"/>
                  <a:gd name="T12" fmla="*/ 41 w 45"/>
                  <a:gd name="T13" fmla="*/ 51 h 80"/>
                  <a:gd name="T14" fmla="*/ 40 w 45"/>
                  <a:gd name="T15" fmla="*/ 51 h 80"/>
                  <a:gd name="T16" fmla="*/ 40 w 45"/>
                  <a:gd name="T17" fmla="*/ 51 h 80"/>
                  <a:gd name="T18" fmla="*/ 37 w 45"/>
                  <a:gd name="T19" fmla="*/ 53 h 80"/>
                  <a:gd name="T20" fmla="*/ 4 w 45"/>
                  <a:gd name="T21" fmla="*/ 73 h 80"/>
                  <a:gd name="T22" fmla="*/ 4 w 45"/>
                  <a:gd name="T23" fmla="*/ 34 h 80"/>
                  <a:gd name="T24" fmla="*/ 4 w 45"/>
                  <a:gd name="T25" fmla="*/ 30 h 80"/>
                  <a:gd name="T26" fmla="*/ 4 w 45"/>
                  <a:gd name="T27" fmla="*/ 29 h 80"/>
                  <a:gd name="T28" fmla="*/ 4 w 45"/>
                  <a:gd name="T29" fmla="*/ 29 h 80"/>
                  <a:gd name="T30" fmla="*/ 6 w 45"/>
                  <a:gd name="T31" fmla="*/ 28 h 80"/>
                  <a:gd name="T32" fmla="*/ 41 w 45"/>
                  <a:gd name="T33" fmla="*/ 7 h 80"/>
                  <a:gd name="T34" fmla="*/ 45 w 45"/>
                  <a:gd name="T35" fmla="*/ 0 h 80"/>
                  <a:gd name="T36" fmla="*/ 45 w 45"/>
                  <a:gd name="T37" fmla="*/ 0 h 80"/>
                  <a:gd name="T38" fmla="*/ 4 w 45"/>
                  <a:gd name="T39" fmla="*/ 24 h 80"/>
                  <a:gd name="T40" fmla="*/ 2 w 45"/>
                  <a:gd name="T41" fmla="*/ 25 h 80"/>
                  <a:gd name="T42" fmla="*/ 1 w 45"/>
                  <a:gd name="T43" fmla="*/ 26 h 80"/>
                  <a:gd name="T44" fmla="*/ 0 w 45"/>
                  <a:gd name="T45" fmla="*/ 26 h 80"/>
                  <a:gd name="T46" fmla="*/ 0 w 45"/>
                  <a:gd name="T47" fmla="*/ 27 h 80"/>
                  <a:gd name="T48" fmla="*/ 0 w 45"/>
                  <a:gd name="T49" fmla="*/ 27 h 80"/>
                  <a:gd name="T50" fmla="*/ 0 w 45"/>
                  <a:gd name="T51" fmla="*/ 27 h 80"/>
                  <a:gd name="T52" fmla="*/ 0 w 45"/>
                  <a:gd name="T53" fmla="*/ 29 h 80"/>
                  <a:gd name="T54" fmla="*/ 0 w 45"/>
                  <a:gd name="T55" fmla="*/ 30 h 80"/>
                  <a:gd name="T56" fmla="*/ 0 w 45"/>
                  <a:gd name="T57" fmla="*/ 34 h 80"/>
                  <a:gd name="T58" fmla="*/ 0 w 45"/>
                  <a:gd name="T59" fmla="*/ 80 h 80"/>
                  <a:gd name="T60" fmla="*/ 1 w 45"/>
                  <a:gd name="T61" fmla="*/ 80 h 80"/>
                  <a:gd name="T62" fmla="*/ 39 w 45"/>
                  <a:gd name="T63" fmla="*/ 57 h 80"/>
                  <a:gd name="T64" fmla="*/ 42 w 45"/>
                  <a:gd name="T65" fmla="*/ 55 h 80"/>
                  <a:gd name="T66" fmla="*/ 42 w 45"/>
                  <a:gd name="T67" fmla="*/ 55 h 80"/>
                  <a:gd name="T68" fmla="*/ 43 w 45"/>
                  <a:gd name="T69" fmla="*/ 54 h 80"/>
                  <a:gd name="T70" fmla="*/ 44 w 45"/>
                  <a:gd name="T71" fmla="*/ 53 h 80"/>
                  <a:gd name="T72" fmla="*/ 44 w 45"/>
                  <a:gd name="T73" fmla="*/ 53 h 80"/>
                  <a:gd name="T74" fmla="*/ 45 w 45"/>
                  <a:gd name="T75" fmla="*/ 52 h 80"/>
                  <a:gd name="T76" fmla="*/ 45 w 45"/>
                  <a:gd name="T77" fmla="*/ 51 h 80"/>
                  <a:gd name="T78" fmla="*/ 45 w 45"/>
                  <a:gd name="T79" fmla="*/ 50 h 80"/>
                  <a:gd name="T80" fmla="*/ 45 w 45"/>
                  <a:gd name="T81" fmla="*/ 49 h 80"/>
                  <a:gd name="T82" fmla="*/ 45 w 45"/>
                  <a:gd name="T83" fmla="*/ 2 h 80"/>
                  <a:gd name="T84" fmla="*/ 45 w 45"/>
                  <a:gd name="T85" fmla="*/ 0 h 80"/>
                  <a:gd name="T86" fmla="*/ 45 w 45"/>
                  <a:gd name="T87" fmla="*/ 0 h 80"/>
                  <a:gd name="T88" fmla="*/ 45 w 45"/>
                  <a:gd name="T8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1" y="80"/>
                      <a:pt x="1" y="8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5"/>
                      <a:pt x="43" y="55"/>
                      <a:pt x="43" y="54"/>
                    </a:cubicBezTo>
                    <a:cubicBezTo>
                      <a:pt x="43" y="54"/>
                      <a:pt x="44" y="54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5" y="52"/>
                      <a:pt x="45" y="52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5" y="51"/>
                      <a:pt x="45" y="50"/>
                      <a:pt x="45" y="50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5" name="Freeform 111"/>
              <p:cNvSpPr>
                <a:spLocks/>
              </p:cNvSpPr>
              <p:nvPr/>
            </p:nvSpPr>
            <p:spPr bwMode="auto">
              <a:xfrm>
                <a:off x="5988050" y="1643063"/>
                <a:ext cx="312738" cy="180975"/>
              </a:xfrm>
              <a:custGeom>
                <a:avLst/>
                <a:gdLst>
                  <a:gd name="T0" fmla="*/ 0 w 83"/>
                  <a:gd name="T1" fmla="*/ 24 h 48"/>
                  <a:gd name="T2" fmla="*/ 39 w 83"/>
                  <a:gd name="T3" fmla="*/ 0 h 48"/>
                  <a:gd name="T4" fmla="*/ 40 w 83"/>
                  <a:gd name="T5" fmla="*/ 0 h 48"/>
                  <a:gd name="T6" fmla="*/ 41 w 83"/>
                  <a:gd name="T7" fmla="*/ 0 h 48"/>
                  <a:gd name="T8" fmla="*/ 43 w 83"/>
                  <a:gd name="T9" fmla="*/ 0 h 48"/>
                  <a:gd name="T10" fmla="*/ 43 w 83"/>
                  <a:gd name="T11" fmla="*/ 0 h 48"/>
                  <a:gd name="T12" fmla="*/ 83 w 83"/>
                  <a:gd name="T13" fmla="*/ 24 h 48"/>
                  <a:gd name="T14" fmla="*/ 41 w 83"/>
                  <a:gd name="T15" fmla="*/ 48 h 48"/>
                  <a:gd name="T16" fmla="*/ 0 w 83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48">
                    <a:moveTo>
                      <a:pt x="0" y="24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41" y="48"/>
                      <a:pt x="41" y="48"/>
                      <a:pt x="41" y="48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6" name="Freeform 112"/>
              <p:cNvSpPr>
                <a:spLocks noEditPoints="1"/>
              </p:cNvSpPr>
              <p:nvPr/>
            </p:nvSpPr>
            <p:spPr bwMode="auto">
              <a:xfrm>
                <a:off x="5973763" y="1635125"/>
                <a:ext cx="341313" cy="200025"/>
              </a:xfrm>
              <a:custGeom>
                <a:avLst/>
                <a:gdLst>
                  <a:gd name="T0" fmla="*/ 45 w 91"/>
                  <a:gd name="T1" fmla="*/ 4 h 53"/>
                  <a:gd name="T2" fmla="*/ 45 w 91"/>
                  <a:gd name="T3" fmla="*/ 4 h 53"/>
                  <a:gd name="T4" fmla="*/ 46 w 91"/>
                  <a:gd name="T5" fmla="*/ 4 h 53"/>
                  <a:gd name="T6" fmla="*/ 46 w 91"/>
                  <a:gd name="T7" fmla="*/ 4 h 53"/>
                  <a:gd name="T8" fmla="*/ 83 w 91"/>
                  <a:gd name="T9" fmla="*/ 26 h 53"/>
                  <a:gd name="T10" fmla="*/ 46 w 91"/>
                  <a:gd name="T11" fmla="*/ 48 h 53"/>
                  <a:gd name="T12" fmla="*/ 45 w 91"/>
                  <a:gd name="T13" fmla="*/ 48 h 53"/>
                  <a:gd name="T14" fmla="*/ 8 w 91"/>
                  <a:gd name="T15" fmla="*/ 26 h 53"/>
                  <a:gd name="T16" fmla="*/ 44 w 91"/>
                  <a:gd name="T17" fmla="*/ 4 h 53"/>
                  <a:gd name="T18" fmla="*/ 45 w 91"/>
                  <a:gd name="T19" fmla="*/ 4 h 53"/>
                  <a:gd name="T20" fmla="*/ 45 w 91"/>
                  <a:gd name="T21" fmla="*/ 4 h 53"/>
                  <a:gd name="T22" fmla="*/ 45 w 91"/>
                  <a:gd name="T23" fmla="*/ 4 h 53"/>
                  <a:gd name="T24" fmla="*/ 45 w 91"/>
                  <a:gd name="T25" fmla="*/ 0 h 53"/>
                  <a:gd name="T26" fmla="*/ 44 w 91"/>
                  <a:gd name="T27" fmla="*/ 0 h 53"/>
                  <a:gd name="T28" fmla="*/ 44 w 91"/>
                  <a:gd name="T29" fmla="*/ 0 h 53"/>
                  <a:gd name="T30" fmla="*/ 42 w 91"/>
                  <a:gd name="T31" fmla="*/ 1 h 53"/>
                  <a:gd name="T32" fmla="*/ 1 w 91"/>
                  <a:gd name="T33" fmla="*/ 25 h 53"/>
                  <a:gd name="T34" fmla="*/ 0 w 91"/>
                  <a:gd name="T35" fmla="*/ 26 h 53"/>
                  <a:gd name="T36" fmla="*/ 44 w 91"/>
                  <a:gd name="T37" fmla="*/ 52 h 53"/>
                  <a:gd name="T38" fmla="*/ 45 w 91"/>
                  <a:gd name="T39" fmla="*/ 53 h 53"/>
                  <a:gd name="T40" fmla="*/ 46 w 91"/>
                  <a:gd name="T41" fmla="*/ 52 h 53"/>
                  <a:gd name="T42" fmla="*/ 48 w 91"/>
                  <a:gd name="T43" fmla="*/ 51 h 53"/>
                  <a:gd name="T44" fmla="*/ 89 w 91"/>
                  <a:gd name="T45" fmla="*/ 27 h 53"/>
                  <a:gd name="T46" fmla="*/ 91 w 91"/>
                  <a:gd name="T47" fmla="*/ 26 h 53"/>
                  <a:gd name="T48" fmla="*/ 89 w 91"/>
                  <a:gd name="T49" fmla="*/ 25 h 53"/>
                  <a:gd name="T50" fmla="*/ 48 w 91"/>
                  <a:gd name="T51" fmla="*/ 1 h 53"/>
                  <a:gd name="T52" fmla="*/ 48 w 91"/>
                  <a:gd name="T53" fmla="*/ 0 h 53"/>
                  <a:gd name="T54" fmla="*/ 46 w 91"/>
                  <a:gd name="T55" fmla="*/ 0 h 53"/>
                  <a:gd name="T56" fmla="*/ 45 w 91"/>
                  <a:gd name="T5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2" y="1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0" y="26"/>
                      <a:pt x="0" y="26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89" y="25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0"/>
                      <a:pt x="48" y="0"/>
                    </a:cubicBezTo>
                    <a:cubicBezTo>
                      <a:pt x="47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7" name="Freeform 113"/>
              <p:cNvSpPr>
                <a:spLocks/>
              </p:cNvSpPr>
              <p:nvPr/>
            </p:nvSpPr>
            <p:spPr bwMode="auto">
              <a:xfrm>
                <a:off x="6361113" y="1651000"/>
                <a:ext cx="311150" cy="184150"/>
              </a:xfrm>
              <a:custGeom>
                <a:avLst/>
                <a:gdLst>
                  <a:gd name="T0" fmla="*/ 0 w 83"/>
                  <a:gd name="T1" fmla="*/ 24 h 49"/>
                  <a:gd name="T2" fmla="*/ 40 w 83"/>
                  <a:gd name="T3" fmla="*/ 1 h 49"/>
                  <a:gd name="T4" fmla="*/ 41 w 83"/>
                  <a:gd name="T5" fmla="*/ 0 h 49"/>
                  <a:gd name="T6" fmla="*/ 41 w 83"/>
                  <a:gd name="T7" fmla="*/ 0 h 49"/>
                  <a:gd name="T8" fmla="*/ 42 w 83"/>
                  <a:gd name="T9" fmla="*/ 1 h 49"/>
                  <a:gd name="T10" fmla="*/ 43 w 83"/>
                  <a:gd name="T11" fmla="*/ 1 h 49"/>
                  <a:gd name="T12" fmla="*/ 83 w 83"/>
                  <a:gd name="T13" fmla="*/ 25 h 49"/>
                  <a:gd name="T14" fmla="*/ 41 w 83"/>
                  <a:gd name="T15" fmla="*/ 49 h 49"/>
                  <a:gd name="T16" fmla="*/ 0 w 83"/>
                  <a:gd name="T1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49">
                    <a:moveTo>
                      <a:pt x="0" y="2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41" y="49"/>
                      <a:pt x="41" y="49"/>
                      <a:pt x="41" y="49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8" name="Freeform 114"/>
              <p:cNvSpPr>
                <a:spLocks noEditPoints="1"/>
              </p:cNvSpPr>
              <p:nvPr/>
            </p:nvSpPr>
            <p:spPr bwMode="auto">
              <a:xfrm>
                <a:off x="6350000" y="1643063"/>
                <a:ext cx="338138" cy="200025"/>
              </a:xfrm>
              <a:custGeom>
                <a:avLst/>
                <a:gdLst>
                  <a:gd name="T0" fmla="*/ 45 w 90"/>
                  <a:gd name="T1" fmla="*/ 4 h 53"/>
                  <a:gd name="T2" fmla="*/ 45 w 90"/>
                  <a:gd name="T3" fmla="*/ 4 h 53"/>
                  <a:gd name="T4" fmla="*/ 45 w 90"/>
                  <a:gd name="T5" fmla="*/ 5 h 53"/>
                  <a:gd name="T6" fmla="*/ 82 w 90"/>
                  <a:gd name="T7" fmla="*/ 27 h 53"/>
                  <a:gd name="T8" fmla="*/ 45 w 90"/>
                  <a:gd name="T9" fmla="*/ 49 h 53"/>
                  <a:gd name="T10" fmla="*/ 44 w 90"/>
                  <a:gd name="T11" fmla="*/ 49 h 53"/>
                  <a:gd name="T12" fmla="*/ 44 w 90"/>
                  <a:gd name="T13" fmla="*/ 49 h 53"/>
                  <a:gd name="T14" fmla="*/ 44 w 90"/>
                  <a:gd name="T15" fmla="*/ 49 h 53"/>
                  <a:gd name="T16" fmla="*/ 42 w 90"/>
                  <a:gd name="T17" fmla="*/ 48 h 53"/>
                  <a:gd name="T18" fmla="*/ 7 w 90"/>
                  <a:gd name="T19" fmla="*/ 26 h 53"/>
                  <a:gd name="T20" fmla="*/ 16 w 90"/>
                  <a:gd name="T21" fmla="*/ 21 h 53"/>
                  <a:gd name="T22" fmla="*/ 43 w 90"/>
                  <a:gd name="T23" fmla="*/ 5 h 53"/>
                  <a:gd name="T24" fmla="*/ 44 w 90"/>
                  <a:gd name="T25" fmla="*/ 5 h 53"/>
                  <a:gd name="T26" fmla="*/ 44 w 90"/>
                  <a:gd name="T27" fmla="*/ 4 h 53"/>
                  <a:gd name="T28" fmla="*/ 45 w 90"/>
                  <a:gd name="T29" fmla="*/ 4 h 53"/>
                  <a:gd name="T30" fmla="*/ 44 w 90"/>
                  <a:gd name="T31" fmla="*/ 0 h 53"/>
                  <a:gd name="T32" fmla="*/ 44 w 90"/>
                  <a:gd name="T33" fmla="*/ 0 h 53"/>
                  <a:gd name="T34" fmla="*/ 44 w 90"/>
                  <a:gd name="T35" fmla="*/ 0 h 53"/>
                  <a:gd name="T36" fmla="*/ 42 w 90"/>
                  <a:gd name="T37" fmla="*/ 1 h 53"/>
                  <a:gd name="T38" fmla="*/ 42 w 90"/>
                  <a:gd name="T39" fmla="*/ 1 h 53"/>
                  <a:gd name="T40" fmla="*/ 14 w 90"/>
                  <a:gd name="T41" fmla="*/ 18 h 53"/>
                  <a:gd name="T42" fmla="*/ 0 w 90"/>
                  <a:gd name="T43" fmla="*/ 26 h 53"/>
                  <a:gd name="T44" fmla="*/ 0 w 90"/>
                  <a:gd name="T45" fmla="*/ 26 h 53"/>
                  <a:gd name="T46" fmla="*/ 40 w 90"/>
                  <a:gd name="T47" fmla="*/ 51 h 53"/>
                  <a:gd name="T48" fmla="*/ 42 w 90"/>
                  <a:gd name="T49" fmla="*/ 52 h 53"/>
                  <a:gd name="T50" fmla="*/ 42 w 90"/>
                  <a:gd name="T51" fmla="*/ 52 h 53"/>
                  <a:gd name="T52" fmla="*/ 44 w 90"/>
                  <a:gd name="T53" fmla="*/ 53 h 53"/>
                  <a:gd name="T54" fmla="*/ 44 w 90"/>
                  <a:gd name="T55" fmla="*/ 53 h 53"/>
                  <a:gd name="T56" fmla="*/ 47 w 90"/>
                  <a:gd name="T57" fmla="*/ 52 h 53"/>
                  <a:gd name="T58" fmla="*/ 90 w 90"/>
                  <a:gd name="T59" fmla="*/ 27 h 53"/>
                  <a:gd name="T60" fmla="*/ 89 w 90"/>
                  <a:gd name="T61" fmla="*/ 26 h 53"/>
                  <a:gd name="T62" fmla="*/ 47 w 90"/>
                  <a:gd name="T63" fmla="*/ 1 h 53"/>
                  <a:gd name="T64" fmla="*/ 46 w 90"/>
                  <a:gd name="T65" fmla="*/ 1 h 53"/>
                  <a:gd name="T66" fmla="*/ 44 w 90"/>
                  <a:gd name="T6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0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5"/>
                      <a:pt x="45" y="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4"/>
                      <a:pt x="44" y="4"/>
                    </a:cubicBezTo>
                    <a:cubicBezTo>
                      <a:pt x="44" y="4"/>
                      <a:pt x="44" y="4"/>
                      <a:pt x="45" y="4"/>
                    </a:cubicBezTo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89" y="26"/>
                      <a:pt x="89" y="26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6" y="1"/>
                      <a:pt x="46" y="1"/>
                    </a:cubicBezTo>
                    <a:cubicBezTo>
                      <a:pt x="45" y="0"/>
                      <a:pt x="45" y="0"/>
                      <a:pt x="44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89" name="Freeform 115"/>
              <p:cNvSpPr>
                <a:spLocks/>
              </p:cNvSpPr>
              <p:nvPr/>
            </p:nvSpPr>
            <p:spPr bwMode="auto">
              <a:xfrm>
                <a:off x="6529388" y="1771650"/>
                <a:ext cx="153988" cy="274638"/>
              </a:xfrm>
              <a:custGeom>
                <a:avLst/>
                <a:gdLst>
                  <a:gd name="T0" fmla="*/ 0 w 41"/>
                  <a:gd name="T1" fmla="*/ 24 h 73"/>
                  <a:gd name="T2" fmla="*/ 41 w 41"/>
                  <a:gd name="T3" fmla="*/ 0 h 73"/>
                  <a:gd name="T4" fmla="*/ 41 w 41"/>
                  <a:gd name="T5" fmla="*/ 47 h 73"/>
                  <a:gd name="T6" fmla="*/ 41 w 41"/>
                  <a:gd name="T7" fmla="*/ 47 h 73"/>
                  <a:gd name="T8" fmla="*/ 41 w 41"/>
                  <a:gd name="T9" fmla="*/ 48 h 73"/>
                  <a:gd name="T10" fmla="*/ 40 w 41"/>
                  <a:gd name="T11" fmla="*/ 50 h 73"/>
                  <a:gd name="T12" fmla="*/ 0 w 41"/>
                  <a:gd name="T13" fmla="*/ 73 h 73"/>
                  <a:gd name="T14" fmla="*/ 0 w 41"/>
                  <a:gd name="T15" fmla="*/ 2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0" y="24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9"/>
                      <a:pt x="40" y="49"/>
                      <a:pt x="40" y="50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0" name="Freeform 116"/>
              <p:cNvSpPr>
                <a:spLocks noEditPoints="1"/>
              </p:cNvSpPr>
              <p:nvPr/>
            </p:nvSpPr>
            <p:spPr bwMode="auto">
              <a:xfrm>
                <a:off x="6523038" y="1760538"/>
                <a:ext cx="168275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7 h 80"/>
                  <a:gd name="T4" fmla="*/ 41 w 45"/>
                  <a:gd name="T5" fmla="*/ 49 h 80"/>
                  <a:gd name="T6" fmla="*/ 41 w 45"/>
                  <a:gd name="T7" fmla="*/ 50 h 80"/>
                  <a:gd name="T8" fmla="*/ 41 w 45"/>
                  <a:gd name="T9" fmla="*/ 50 h 80"/>
                  <a:gd name="T10" fmla="*/ 41 w 45"/>
                  <a:gd name="T11" fmla="*/ 51 h 80"/>
                  <a:gd name="T12" fmla="*/ 4 w 45"/>
                  <a:gd name="T13" fmla="*/ 73 h 80"/>
                  <a:gd name="T14" fmla="*/ 4 w 45"/>
                  <a:gd name="T15" fmla="*/ 28 h 80"/>
                  <a:gd name="T16" fmla="*/ 5 w 45"/>
                  <a:gd name="T17" fmla="*/ 28 h 80"/>
                  <a:gd name="T18" fmla="*/ 7 w 45"/>
                  <a:gd name="T19" fmla="*/ 27 h 80"/>
                  <a:gd name="T20" fmla="*/ 41 w 45"/>
                  <a:gd name="T21" fmla="*/ 7 h 80"/>
                  <a:gd name="T22" fmla="*/ 45 w 45"/>
                  <a:gd name="T23" fmla="*/ 0 h 80"/>
                  <a:gd name="T24" fmla="*/ 5 w 45"/>
                  <a:gd name="T25" fmla="*/ 23 h 80"/>
                  <a:gd name="T26" fmla="*/ 3 w 45"/>
                  <a:gd name="T27" fmla="*/ 24 h 80"/>
                  <a:gd name="T28" fmla="*/ 1 w 45"/>
                  <a:gd name="T29" fmla="*/ 25 h 80"/>
                  <a:gd name="T30" fmla="*/ 0 w 45"/>
                  <a:gd name="T31" fmla="*/ 26 h 80"/>
                  <a:gd name="T32" fmla="*/ 0 w 45"/>
                  <a:gd name="T33" fmla="*/ 77 h 80"/>
                  <a:gd name="T34" fmla="*/ 0 w 45"/>
                  <a:gd name="T35" fmla="*/ 80 h 80"/>
                  <a:gd name="T36" fmla="*/ 1 w 45"/>
                  <a:gd name="T37" fmla="*/ 79 h 80"/>
                  <a:gd name="T38" fmla="*/ 43 w 45"/>
                  <a:gd name="T39" fmla="*/ 54 h 80"/>
                  <a:gd name="T40" fmla="*/ 45 w 45"/>
                  <a:gd name="T41" fmla="*/ 52 h 80"/>
                  <a:gd name="T42" fmla="*/ 45 w 45"/>
                  <a:gd name="T43" fmla="*/ 51 h 80"/>
                  <a:gd name="T44" fmla="*/ 45 w 45"/>
                  <a:gd name="T45" fmla="*/ 50 h 80"/>
                  <a:gd name="T46" fmla="*/ 45 w 45"/>
                  <a:gd name="T47" fmla="*/ 50 h 80"/>
                  <a:gd name="T48" fmla="*/ 45 w 45"/>
                  <a:gd name="T49" fmla="*/ 47 h 80"/>
                  <a:gd name="T50" fmla="*/ 45 w 45"/>
                  <a:gd name="T51" fmla="*/ 0 h 80"/>
                  <a:gd name="T52" fmla="*/ 45 w 45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9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1" y="80"/>
                      <a:pt x="1" y="79"/>
                      <a:pt x="1" y="79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4"/>
                      <a:pt x="44" y="53"/>
                      <a:pt x="45" y="52"/>
                    </a:cubicBezTo>
                    <a:cubicBezTo>
                      <a:pt x="45" y="52"/>
                      <a:pt x="45" y="51"/>
                      <a:pt x="45" y="51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1" name="Freeform 117"/>
              <p:cNvSpPr>
                <a:spLocks/>
              </p:cNvSpPr>
              <p:nvPr/>
            </p:nvSpPr>
            <p:spPr bwMode="auto">
              <a:xfrm>
                <a:off x="6345238" y="1766888"/>
                <a:ext cx="153988" cy="279400"/>
              </a:xfrm>
              <a:custGeom>
                <a:avLst/>
                <a:gdLst>
                  <a:gd name="T0" fmla="*/ 2 w 41"/>
                  <a:gd name="T1" fmla="*/ 51 h 74"/>
                  <a:gd name="T2" fmla="*/ 1 w 41"/>
                  <a:gd name="T3" fmla="*/ 49 h 74"/>
                  <a:gd name="T4" fmla="*/ 0 w 41"/>
                  <a:gd name="T5" fmla="*/ 48 h 74"/>
                  <a:gd name="T6" fmla="*/ 0 w 41"/>
                  <a:gd name="T7" fmla="*/ 47 h 74"/>
                  <a:gd name="T8" fmla="*/ 0 w 41"/>
                  <a:gd name="T9" fmla="*/ 0 h 74"/>
                  <a:gd name="T10" fmla="*/ 41 w 41"/>
                  <a:gd name="T11" fmla="*/ 25 h 74"/>
                  <a:gd name="T12" fmla="*/ 41 w 41"/>
                  <a:gd name="T13" fmla="*/ 74 h 74"/>
                  <a:gd name="T14" fmla="*/ 2 w 41"/>
                  <a:gd name="T15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4">
                    <a:moveTo>
                      <a:pt x="2" y="51"/>
                    </a:moveTo>
                    <a:cubicBezTo>
                      <a:pt x="2" y="50"/>
                      <a:pt x="1" y="50"/>
                      <a:pt x="1" y="49"/>
                    </a:cubicBezTo>
                    <a:cubicBezTo>
                      <a:pt x="1" y="49"/>
                      <a:pt x="1" y="49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92" name="Freeform 118"/>
              <p:cNvSpPr>
                <a:spLocks noEditPoints="1"/>
              </p:cNvSpPr>
              <p:nvPr/>
            </p:nvSpPr>
            <p:spPr bwMode="auto">
              <a:xfrm>
                <a:off x="6337300" y="1755775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38 w 45"/>
                  <a:gd name="T3" fmla="*/ 27 h 81"/>
                  <a:gd name="T4" fmla="*/ 39 w 45"/>
                  <a:gd name="T5" fmla="*/ 28 h 81"/>
                  <a:gd name="T6" fmla="*/ 40 w 45"/>
                  <a:gd name="T7" fmla="*/ 28 h 81"/>
                  <a:gd name="T8" fmla="*/ 40 w 45"/>
                  <a:gd name="T9" fmla="*/ 28 h 81"/>
                  <a:gd name="T10" fmla="*/ 41 w 45"/>
                  <a:gd name="T11" fmla="*/ 29 h 81"/>
                  <a:gd name="T12" fmla="*/ 41 w 45"/>
                  <a:gd name="T13" fmla="*/ 29 h 81"/>
                  <a:gd name="T14" fmla="*/ 41 w 45"/>
                  <a:gd name="T15" fmla="*/ 29 h 81"/>
                  <a:gd name="T16" fmla="*/ 41 w 45"/>
                  <a:gd name="T17" fmla="*/ 74 h 81"/>
                  <a:gd name="T18" fmla="*/ 5 w 45"/>
                  <a:gd name="T19" fmla="*/ 52 h 81"/>
                  <a:gd name="T20" fmla="*/ 5 w 45"/>
                  <a:gd name="T21" fmla="*/ 51 h 81"/>
                  <a:gd name="T22" fmla="*/ 5 w 45"/>
                  <a:gd name="T23" fmla="*/ 51 h 81"/>
                  <a:gd name="T24" fmla="*/ 5 w 45"/>
                  <a:gd name="T25" fmla="*/ 51 h 81"/>
                  <a:gd name="T26" fmla="*/ 4 w 45"/>
                  <a:gd name="T27" fmla="*/ 51 h 81"/>
                  <a:gd name="T28" fmla="*/ 4 w 45"/>
                  <a:gd name="T29" fmla="*/ 50 h 81"/>
                  <a:gd name="T30" fmla="*/ 4 w 45"/>
                  <a:gd name="T31" fmla="*/ 49 h 81"/>
                  <a:gd name="T32" fmla="*/ 4 w 45"/>
                  <a:gd name="T33" fmla="*/ 48 h 81"/>
                  <a:gd name="T34" fmla="*/ 4 w 45"/>
                  <a:gd name="T35" fmla="*/ 47 h 81"/>
                  <a:gd name="T36" fmla="*/ 4 w 45"/>
                  <a:gd name="T37" fmla="*/ 7 h 81"/>
                  <a:gd name="T38" fmla="*/ 0 w 45"/>
                  <a:gd name="T39" fmla="*/ 0 h 81"/>
                  <a:gd name="T40" fmla="*/ 0 w 45"/>
                  <a:gd name="T41" fmla="*/ 1 h 81"/>
                  <a:gd name="T42" fmla="*/ 0 w 45"/>
                  <a:gd name="T43" fmla="*/ 1 h 81"/>
                  <a:gd name="T44" fmla="*/ 0 w 45"/>
                  <a:gd name="T45" fmla="*/ 3 h 81"/>
                  <a:gd name="T46" fmla="*/ 0 w 45"/>
                  <a:gd name="T47" fmla="*/ 47 h 81"/>
                  <a:gd name="T48" fmla="*/ 0 w 45"/>
                  <a:gd name="T49" fmla="*/ 48 h 81"/>
                  <a:gd name="T50" fmla="*/ 0 w 45"/>
                  <a:gd name="T51" fmla="*/ 49 h 81"/>
                  <a:gd name="T52" fmla="*/ 0 w 45"/>
                  <a:gd name="T53" fmla="*/ 49 h 81"/>
                  <a:gd name="T54" fmla="*/ 0 w 45"/>
                  <a:gd name="T55" fmla="*/ 50 h 81"/>
                  <a:gd name="T56" fmla="*/ 0 w 45"/>
                  <a:gd name="T57" fmla="*/ 51 h 81"/>
                  <a:gd name="T58" fmla="*/ 0 w 45"/>
                  <a:gd name="T59" fmla="*/ 51 h 81"/>
                  <a:gd name="T60" fmla="*/ 0 w 45"/>
                  <a:gd name="T61" fmla="*/ 51 h 81"/>
                  <a:gd name="T62" fmla="*/ 1 w 45"/>
                  <a:gd name="T63" fmla="*/ 53 h 81"/>
                  <a:gd name="T64" fmla="*/ 1 w 45"/>
                  <a:gd name="T65" fmla="*/ 53 h 81"/>
                  <a:gd name="T66" fmla="*/ 1 w 45"/>
                  <a:gd name="T67" fmla="*/ 53 h 81"/>
                  <a:gd name="T68" fmla="*/ 3 w 45"/>
                  <a:gd name="T69" fmla="*/ 55 h 81"/>
                  <a:gd name="T70" fmla="*/ 41 w 45"/>
                  <a:gd name="T71" fmla="*/ 78 h 81"/>
                  <a:gd name="T72" fmla="*/ 43 w 45"/>
                  <a:gd name="T73" fmla="*/ 79 h 81"/>
                  <a:gd name="T74" fmla="*/ 45 w 45"/>
                  <a:gd name="T75" fmla="*/ 80 h 81"/>
                  <a:gd name="T76" fmla="*/ 45 w 45"/>
                  <a:gd name="T77" fmla="*/ 80 h 81"/>
                  <a:gd name="T78" fmla="*/ 45 w 45"/>
                  <a:gd name="T79" fmla="*/ 81 h 81"/>
                  <a:gd name="T80" fmla="*/ 45 w 45"/>
                  <a:gd name="T81" fmla="*/ 80 h 81"/>
                  <a:gd name="T82" fmla="*/ 45 w 45"/>
                  <a:gd name="T83" fmla="*/ 77 h 81"/>
                  <a:gd name="T84" fmla="*/ 45 w 45"/>
                  <a:gd name="T85" fmla="*/ 27 h 81"/>
                  <a:gd name="T86" fmla="*/ 45 w 45"/>
                  <a:gd name="T87" fmla="*/ 27 h 81"/>
                  <a:gd name="T88" fmla="*/ 45 w 45"/>
                  <a:gd name="T89" fmla="*/ 26 h 81"/>
                  <a:gd name="T90" fmla="*/ 44 w 45"/>
                  <a:gd name="T91" fmla="*/ 26 h 81"/>
                  <a:gd name="T92" fmla="*/ 43 w 45"/>
                  <a:gd name="T93" fmla="*/ 26 h 81"/>
                  <a:gd name="T94" fmla="*/ 43 w 45"/>
                  <a:gd name="T95" fmla="*/ 25 h 81"/>
                  <a:gd name="T96" fmla="*/ 42 w 45"/>
                  <a:gd name="T97" fmla="*/ 25 h 81"/>
                  <a:gd name="T98" fmla="*/ 42 w 45"/>
                  <a:gd name="T99" fmla="*/ 25 h 81"/>
                  <a:gd name="T100" fmla="*/ 41 w 45"/>
                  <a:gd name="T101" fmla="*/ 24 h 81"/>
                  <a:gd name="T102" fmla="*/ 40 w 45"/>
                  <a:gd name="T103" fmla="*/ 23 h 81"/>
                  <a:gd name="T104" fmla="*/ 0 w 45"/>
                  <a:gd name="T10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5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0"/>
                      <a:pt x="4" y="50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" y="52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4"/>
                      <a:pt x="2" y="55"/>
                      <a:pt x="3" y="55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1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17" name="그룹 116"/>
          <p:cNvGrpSpPr/>
          <p:nvPr/>
        </p:nvGrpSpPr>
        <p:grpSpPr>
          <a:xfrm>
            <a:off x="1190405" y="5507660"/>
            <a:ext cx="2125376" cy="254264"/>
            <a:chOff x="10171113" y="3570288"/>
            <a:chExt cx="2070099" cy="247651"/>
          </a:xfrm>
        </p:grpSpPr>
        <p:sp>
          <p:nvSpPr>
            <p:cNvPr id="118" name="Freeform 229"/>
            <p:cNvSpPr>
              <a:spLocks/>
            </p:cNvSpPr>
            <p:nvPr/>
          </p:nvSpPr>
          <p:spPr bwMode="auto">
            <a:xfrm>
              <a:off x="10171113" y="3584576"/>
              <a:ext cx="138112" cy="184150"/>
            </a:xfrm>
            <a:custGeom>
              <a:avLst/>
              <a:gdLst>
                <a:gd name="T0" fmla="*/ 0 w 37"/>
                <a:gd name="T1" fmla="*/ 25 h 49"/>
                <a:gd name="T2" fmla="*/ 23 w 37"/>
                <a:gd name="T3" fmla="*/ 0 h 49"/>
                <a:gd name="T4" fmla="*/ 36 w 37"/>
                <a:gd name="T5" fmla="*/ 6 h 49"/>
                <a:gd name="T6" fmla="*/ 31 w 37"/>
                <a:gd name="T7" fmla="*/ 12 h 49"/>
                <a:gd name="T8" fmla="*/ 23 w 37"/>
                <a:gd name="T9" fmla="*/ 8 h 49"/>
                <a:gd name="T10" fmla="*/ 10 w 37"/>
                <a:gd name="T11" fmla="*/ 24 h 49"/>
                <a:gd name="T12" fmla="*/ 23 w 37"/>
                <a:gd name="T13" fmla="*/ 41 h 49"/>
                <a:gd name="T14" fmla="*/ 32 w 37"/>
                <a:gd name="T15" fmla="*/ 36 h 49"/>
                <a:gd name="T16" fmla="*/ 37 w 37"/>
                <a:gd name="T17" fmla="*/ 42 h 49"/>
                <a:gd name="T18" fmla="*/ 22 w 37"/>
                <a:gd name="T19" fmla="*/ 49 h 49"/>
                <a:gd name="T20" fmla="*/ 0 w 37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9">
                  <a:moveTo>
                    <a:pt x="0" y="25"/>
                  </a:moveTo>
                  <a:cubicBezTo>
                    <a:pt x="0" y="9"/>
                    <a:pt x="11" y="0"/>
                    <a:pt x="23" y="0"/>
                  </a:cubicBezTo>
                  <a:cubicBezTo>
                    <a:pt x="29" y="0"/>
                    <a:pt x="33" y="3"/>
                    <a:pt x="36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10"/>
                    <a:pt x="26" y="8"/>
                    <a:pt x="23" y="8"/>
                  </a:cubicBezTo>
                  <a:cubicBezTo>
                    <a:pt x="16" y="8"/>
                    <a:pt x="10" y="14"/>
                    <a:pt x="10" y="24"/>
                  </a:cubicBezTo>
                  <a:cubicBezTo>
                    <a:pt x="10" y="35"/>
                    <a:pt x="15" y="41"/>
                    <a:pt x="23" y="41"/>
                  </a:cubicBezTo>
                  <a:cubicBezTo>
                    <a:pt x="27" y="41"/>
                    <a:pt x="30" y="39"/>
                    <a:pt x="32" y="36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3" y="47"/>
                    <a:pt x="28" y="49"/>
                    <a:pt x="22" y="49"/>
                  </a:cubicBezTo>
                  <a:cubicBezTo>
                    <a:pt x="10" y="49"/>
                    <a:pt x="0" y="40"/>
                    <a:pt x="0" y="2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9" name="Freeform 230"/>
            <p:cNvSpPr>
              <a:spLocks/>
            </p:cNvSpPr>
            <p:nvPr/>
          </p:nvSpPr>
          <p:spPr bwMode="auto">
            <a:xfrm>
              <a:off x="10336213" y="3573463"/>
              <a:ext cx="52387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9 w 14"/>
                <a:gd name="T5" fmla="*/ 0 h 52"/>
                <a:gd name="T6" fmla="*/ 9 w 14"/>
                <a:gd name="T7" fmla="*/ 42 h 52"/>
                <a:gd name="T8" fmla="*/ 11 w 14"/>
                <a:gd name="T9" fmla="*/ 44 h 52"/>
                <a:gd name="T10" fmla="*/ 13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4"/>
                    <a:pt x="11" y="44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3" y="52"/>
                    <a:pt x="11" y="52"/>
                    <a:pt x="9" y="52"/>
                  </a:cubicBezTo>
                  <a:cubicBezTo>
                    <a:pt x="2" y="52"/>
                    <a:pt x="0" y="48"/>
                    <a:pt x="0" y="4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0" name="Freeform 231"/>
            <p:cNvSpPr>
              <a:spLocks noEditPoints="1"/>
            </p:cNvSpPr>
            <p:nvPr/>
          </p:nvSpPr>
          <p:spPr bwMode="auto">
            <a:xfrm>
              <a:off x="10402888" y="3625851"/>
              <a:ext cx="128587" cy="142875"/>
            </a:xfrm>
            <a:custGeom>
              <a:avLst/>
              <a:gdLst>
                <a:gd name="T0" fmla="*/ 0 w 34"/>
                <a:gd name="T1" fmla="*/ 19 h 38"/>
                <a:gd name="T2" fmla="*/ 17 w 34"/>
                <a:gd name="T3" fmla="*/ 0 h 38"/>
                <a:gd name="T4" fmla="*/ 34 w 34"/>
                <a:gd name="T5" fmla="*/ 19 h 38"/>
                <a:gd name="T6" fmla="*/ 17 w 34"/>
                <a:gd name="T7" fmla="*/ 38 h 38"/>
                <a:gd name="T8" fmla="*/ 0 w 34"/>
                <a:gd name="T9" fmla="*/ 19 h 38"/>
                <a:gd name="T10" fmla="*/ 25 w 34"/>
                <a:gd name="T11" fmla="*/ 19 h 38"/>
                <a:gd name="T12" fmla="*/ 17 w 34"/>
                <a:gd name="T13" fmla="*/ 8 h 38"/>
                <a:gd name="T14" fmla="*/ 10 w 34"/>
                <a:gd name="T15" fmla="*/ 19 h 38"/>
                <a:gd name="T16" fmla="*/ 17 w 34"/>
                <a:gd name="T17" fmla="*/ 30 h 38"/>
                <a:gd name="T18" fmla="*/ 25 w 34"/>
                <a:gd name="T1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8">
                  <a:moveTo>
                    <a:pt x="0" y="19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4" y="7"/>
                    <a:pt x="34" y="19"/>
                  </a:cubicBezTo>
                  <a:cubicBezTo>
                    <a:pt x="34" y="31"/>
                    <a:pt x="26" y="38"/>
                    <a:pt x="17" y="38"/>
                  </a:cubicBezTo>
                  <a:cubicBezTo>
                    <a:pt x="8" y="38"/>
                    <a:pt x="0" y="31"/>
                    <a:pt x="0" y="19"/>
                  </a:cubicBezTo>
                  <a:close/>
                  <a:moveTo>
                    <a:pt x="25" y="19"/>
                  </a:move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19"/>
                  </a:cubicBezTo>
                  <a:cubicBezTo>
                    <a:pt x="10" y="26"/>
                    <a:pt x="12" y="30"/>
                    <a:pt x="17" y="30"/>
                  </a:cubicBezTo>
                  <a:cubicBezTo>
                    <a:pt x="22" y="30"/>
                    <a:pt x="25" y="26"/>
                    <a:pt x="25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1" name="Freeform 232"/>
            <p:cNvSpPr>
              <a:spLocks/>
            </p:cNvSpPr>
            <p:nvPr/>
          </p:nvSpPr>
          <p:spPr bwMode="auto">
            <a:xfrm>
              <a:off x="10561638" y="3630613"/>
              <a:ext cx="115887" cy="138113"/>
            </a:xfrm>
            <a:custGeom>
              <a:avLst/>
              <a:gdLst>
                <a:gd name="T0" fmla="*/ 0 w 31"/>
                <a:gd name="T1" fmla="*/ 23 h 37"/>
                <a:gd name="T2" fmla="*/ 0 w 31"/>
                <a:gd name="T3" fmla="*/ 0 h 37"/>
                <a:gd name="T4" fmla="*/ 9 w 31"/>
                <a:gd name="T5" fmla="*/ 0 h 37"/>
                <a:gd name="T6" fmla="*/ 9 w 31"/>
                <a:gd name="T7" fmla="*/ 22 h 37"/>
                <a:gd name="T8" fmla="*/ 14 w 31"/>
                <a:gd name="T9" fmla="*/ 29 h 37"/>
                <a:gd name="T10" fmla="*/ 22 w 31"/>
                <a:gd name="T11" fmla="*/ 25 h 37"/>
                <a:gd name="T12" fmla="*/ 22 w 31"/>
                <a:gd name="T13" fmla="*/ 0 h 37"/>
                <a:gd name="T14" fmla="*/ 31 w 31"/>
                <a:gd name="T15" fmla="*/ 0 h 37"/>
                <a:gd name="T16" fmla="*/ 31 w 31"/>
                <a:gd name="T17" fmla="*/ 36 h 37"/>
                <a:gd name="T18" fmla="*/ 23 w 31"/>
                <a:gd name="T19" fmla="*/ 36 h 37"/>
                <a:gd name="T20" fmla="*/ 23 w 31"/>
                <a:gd name="T21" fmla="*/ 31 h 37"/>
                <a:gd name="T22" fmla="*/ 22 w 31"/>
                <a:gd name="T23" fmla="*/ 31 h 37"/>
                <a:gd name="T24" fmla="*/ 11 w 31"/>
                <a:gd name="T25" fmla="*/ 37 h 37"/>
                <a:gd name="T26" fmla="*/ 0 w 31"/>
                <a:gd name="T27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2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7"/>
                    <a:pt x="11" y="29"/>
                    <a:pt x="14" y="29"/>
                  </a:cubicBezTo>
                  <a:cubicBezTo>
                    <a:pt x="17" y="29"/>
                    <a:pt x="19" y="28"/>
                    <a:pt x="22" y="2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19" y="35"/>
                    <a:pt x="16" y="37"/>
                    <a:pt x="11" y="37"/>
                  </a:cubicBezTo>
                  <a:cubicBezTo>
                    <a:pt x="3" y="37"/>
                    <a:pt x="0" y="32"/>
                    <a:pt x="0" y="2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2" name="Freeform 233"/>
            <p:cNvSpPr>
              <a:spLocks noEditPoints="1"/>
            </p:cNvSpPr>
            <p:nvPr/>
          </p:nvSpPr>
          <p:spPr bwMode="auto">
            <a:xfrm>
              <a:off x="10707688" y="3573463"/>
              <a:ext cx="123825" cy="195263"/>
            </a:xfrm>
            <a:custGeom>
              <a:avLst/>
              <a:gdLst>
                <a:gd name="T0" fmla="*/ 0 w 33"/>
                <a:gd name="T1" fmla="*/ 33 h 52"/>
                <a:gd name="T2" fmla="*/ 15 w 33"/>
                <a:gd name="T3" fmla="*/ 14 h 52"/>
                <a:gd name="T4" fmla="*/ 24 w 33"/>
                <a:gd name="T5" fmla="*/ 18 h 52"/>
                <a:gd name="T6" fmla="*/ 24 w 33"/>
                <a:gd name="T7" fmla="*/ 13 h 52"/>
                <a:gd name="T8" fmla="*/ 24 w 33"/>
                <a:gd name="T9" fmla="*/ 0 h 52"/>
                <a:gd name="T10" fmla="*/ 33 w 33"/>
                <a:gd name="T11" fmla="*/ 0 h 52"/>
                <a:gd name="T12" fmla="*/ 33 w 33"/>
                <a:gd name="T13" fmla="*/ 51 h 52"/>
                <a:gd name="T14" fmla="*/ 26 w 33"/>
                <a:gd name="T15" fmla="*/ 51 h 52"/>
                <a:gd name="T16" fmla="*/ 25 w 33"/>
                <a:gd name="T17" fmla="*/ 47 h 52"/>
                <a:gd name="T18" fmla="*/ 25 w 33"/>
                <a:gd name="T19" fmla="*/ 47 h 52"/>
                <a:gd name="T20" fmla="*/ 15 w 33"/>
                <a:gd name="T21" fmla="*/ 52 h 52"/>
                <a:gd name="T22" fmla="*/ 0 w 33"/>
                <a:gd name="T23" fmla="*/ 33 h 52"/>
                <a:gd name="T24" fmla="*/ 24 w 33"/>
                <a:gd name="T25" fmla="*/ 41 h 52"/>
                <a:gd name="T26" fmla="*/ 24 w 33"/>
                <a:gd name="T27" fmla="*/ 25 h 52"/>
                <a:gd name="T28" fmla="*/ 17 w 33"/>
                <a:gd name="T29" fmla="*/ 22 h 52"/>
                <a:gd name="T30" fmla="*/ 10 w 33"/>
                <a:gd name="T31" fmla="*/ 33 h 52"/>
                <a:gd name="T32" fmla="*/ 17 w 33"/>
                <a:gd name="T33" fmla="*/ 44 h 52"/>
                <a:gd name="T34" fmla="*/ 24 w 33"/>
                <a:gd name="T3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52">
                  <a:moveTo>
                    <a:pt x="0" y="33"/>
                  </a:moveTo>
                  <a:cubicBezTo>
                    <a:pt x="0" y="22"/>
                    <a:pt x="7" y="14"/>
                    <a:pt x="15" y="14"/>
                  </a:cubicBezTo>
                  <a:cubicBezTo>
                    <a:pt x="19" y="14"/>
                    <a:pt x="22" y="16"/>
                    <a:pt x="24" y="1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2" y="50"/>
                    <a:pt x="18" y="52"/>
                    <a:pt x="15" y="52"/>
                  </a:cubicBezTo>
                  <a:cubicBezTo>
                    <a:pt x="6" y="52"/>
                    <a:pt x="0" y="45"/>
                    <a:pt x="0" y="33"/>
                  </a:cubicBezTo>
                  <a:close/>
                  <a:moveTo>
                    <a:pt x="24" y="41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19" y="22"/>
                    <a:pt x="17" y="22"/>
                  </a:cubicBezTo>
                  <a:cubicBezTo>
                    <a:pt x="13" y="22"/>
                    <a:pt x="10" y="26"/>
                    <a:pt x="10" y="33"/>
                  </a:cubicBezTo>
                  <a:cubicBezTo>
                    <a:pt x="10" y="41"/>
                    <a:pt x="12" y="44"/>
                    <a:pt x="17" y="44"/>
                  </a:cubicBezTo>
                  <a:cubicBezTo>
                    <a:pt x="20" y="44"/>
                    <a:pt x="22" y="43"/>
                    <a:pt x="24" y="4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3" name="Freeform 234"/>
            <p:cNvSpPr>
              <a:spLocks noEditPoints="1"/>
            </p:cNvSpPr>
            <p:nvPr/>
          </p:nvSpPr>
          <p:spPr bwMode="auto">
            <a:xfrm>
              <a:off x="10907713" y="3589338"/>
              <a:ext cx="153987" cy="176213"/>
            </a:xfrm>
            <a:custGeom>
              <a:avLst/>
              <a:gdLst>
                <a:gd name="T0" fmla="*/ 28 w 41"/>
                <a:gd name="T1" fmla="*/ 35 h 47"/>
                <a:gd name="T2" fmla="*/ 12 w 41"/>
                <a:gd name="T3" fmla="*/ 35 h 47"/>
                <a:gd name="T4" fmla="*/ 9 w 41"/>
                <a:gd name="T5" fmla="*/ 47 h 47"/>
                <a:gd name="T6" fmla="*/ 0 w 41"/>
                <a:gd name="T7" fmla="*/ 47 h 47"/>
                <a:gd name="T8" fmla="*/ 15 w 41"/>
                <a:gd name="T9" fmla="*/ 0 h 47"/>
                <a:gd name="T10" fmla="*/ 26 w 41"/>
                <a:gd name="T11" fmla="*/ 0 h 47"/>
                <a:gd name="T12" fmla="*/ 41 w 41"/>
                <a:gd name="T13" fmla="*/ 47 h 47"/>
                <a:gd name="T14" fmla="*/ 31 w 41"/>
                <a:gd name="T15" fmla="*/ 47 h 47"/>
                <a:gd name="T16" fmla="*/ 28 w 41"/>
                <a:gd name="T17" fmla="*/ 35 h 47"/>
                <a:gd name="T18" fmla="*/ 26 w 41"/>
                <a:gd name="T19" fmla="*/ 28 h 47"/>
                <a:gd name="T20" fmla="*/ 24 w 41"/>
                <a:gd name="T21" fmla="*/ 22 h 47"/>
                <a:gd name="T22" fmla="*/ 20 w 41"/>
                <a:gd name="T23" fmla="*/ 7 h 47"/>
                <a:gd name="T24" fmla="*/ 20 w 41"/>
                <a:gd name="T25" fmla="*/ 7 h 47"/>
                <a:gd name="T26" fmla="*/ 16 w 41"/>
                <a:gd name="T27" fmla="*/ 22 h 47"/>
                <a:gd name="T28" fmla="*/ 15 w 41"/>
                <a:gd name="T29" fmla="*/ 28 h 47"/>
                <a:gd name="T30" fmla="*/ 26 w 41"/>
                <a:gd name="T31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47">
                  <a:moveTo>
                    <a:pt x="28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28" y="35"/>
                  </a:lnTo>
                  <a:close/>
                  <a:moveTo>
                    <a:pt x="26" y="2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3" y="18"/>
                    <a:pt x="22" y="12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12"/>
                    <a:pt x="17" y="18"/>
                    <a:pt x="16" y="22"/>
                  </a:cubicBezTo>
                  <a:cubicBezTo>
                    <a:pt x="15" y="28"/>
                    <a:pt x="15" y="28"/>
                    <a:pt x="15" y="28"/>
                  </a:cubicBezTo>
                  <a:lnTo>
                    <a:pt x="26" y="2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4" name="Freeform 235"/>
            <p:cNvSpPr>
              <a:spLocks noEditPoints="1"/>
            </p:cNvSpPr>
            <p:nvPr/>
          </p:nvSpPr>
          <p:spPr bwMode="auto">
            <a:xfrm>
              <a:off x="11080750" y="3625851"/>
              <a:ext cx="123825" cy="192088"/>
            </a:xfrm>
            <a:custGeom>
              <a:avLst/>
              <a:gdLst>
                <a:gd name="T0" fmla="*/ 0 w 33"/>
                <a:gd name="T1" fmla="*/ 1 h 51"/>
                <a:gd name="T2" fmla="*/ 8 w 33"/>
                <a:gd name="T3" fmla="*/ 1 h 51"/>
                <a:gd name="T4" fmla="*/ 8 w 33"/>
                <a:gd name="T5" fmla="*/ 5 h 51"/>
                <a:gd name="T6" fmla="*/ 8 w 33"/>
                <a:gd name="T7" fmla="*/ 5 h 51"/>
                <a:gd name="T8" fmla="*/ 19 w 33"/>
                <a:gd name="T9" fmla="*/ 0 h 51"/>
                <a:gd name="T10" fmla="*/ 33 w 33"/>
                <a:gd name="T11" fmla="*/ 19 h 51"/>
                <a:gd name="T12" fmla="*/ 18 w 33"/>
                <a:gd name="T13" fmla="*/ 38 h 51"/>
                <a:gd name="T14" fmla="*/ 9 w 33"/>
                <a:gd name="T15" fmla="*/ 34 h 51"/>
                <a:gd name="T16" fmla="*/ 9 w 33"/>
                <a:gd name="T17" fmla="*/ 40 h 51"/>
                <a:gd name="T18" fmla="*/ 9 w 33"/>
                <a:gd name="T19" fmla="*/ 51 h 51"/>
                <a:gd name="T20" fmla="*/ 0 w 33"/>
                <a:gd name="T21" fmla="*/ 51 h 51"/>
                <a:gd name="T22" fmla="*/ 0 w 33"/>
                <a:gd name="T23" fmla="*/ 1 h 51"/>
                <a:gd name="T24" fmla="*/ 23 w 33"/>
                <a:gd name="T25" fmla="*/ 19 h 51"/>
                <a:gd name="T26" fmla="*/ 16 w 33"/>
                <a:gd name="T27" fmla="*/ 8 h 51"/>
                <a:gd name="T28" fmla="*/ 9 w 33"/>
                <a:gd name="T29" fmla="*/ 12 h 51"/>
                <a:gd name="T30" fmla="*/ 9 w 33"/>
                <a:gd name="T31" fmla="*/ 28 h 51"/>
                <a:gd name="T32" fmla="*/ 16 w 33"/>
                <a:gd name="T33" fmla="*/ 30 h 51"/>
                <a:gd name="T34" fmla="*/ 23 w 33"/>
                <a:gd name="T35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51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8" y="0"/>
                    <a:pt x="33" y="8"/>
                    <a:pt x="33" y="19"/>
                  </a:cubicBezTo>
                  <a:cubicBezTo>
                    <a:pt x="33" y="31"/>
                    <a:pt x="26" y="38"/>
                    <a:pt x="18" y="38"/>
                  </a:cubicBezTo>
                  <a:cubicBezTo>
                    <a:pt x="15" y="38"/>
                    <a:pt x="12" y="37"/>
                    <a:pt x="9" y="34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0" y="1"/>
                  </a:lnTo>
                  <a:close/>
                  <a:moveTo>
                    <a:pt x="23" y="19"/>
                  </a:moveTo>
                  <a:cubicBezTo>
                    <a:pt x="23" y="12"/>
                    <a:pt x="21" y="8"/>
                    <a:pt x="16" y="8"/>
                  </a:cubicBezTo>
                  <a:cubicBezTo>
                    <a:pt x="14" y="8"/>
                    <a:pt x="12" y="9"/>
                    <a:pt x="9" y="12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30"/>
                    <a:pt x="14" y="30"/>
                    <a:pt x="16" y="30"/>
                  </a:cubicBezTo>
                  <a:cubicBezTo>
                    <a:pt x="20" y="30"/>
                    <a:pt x="23" y="27"/>
                    <a:pt x="23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5" name="Freeform 236"/>
            <p:cNvSpPr>
              <a:spLocks noEditPoints="1"/>
            </p:cNvSpPr>
            <p:nvPr/>
          </p:nvSpPr>
          <p:spPr bwMode="auto">
            <a:xfrm>
              <a:off x="11234738" y="3625851"/>
              <a:ext cx="123825" cy="192088"/>
            </a:xfrm>
            <a:custGeom>
              <a:avLst/>
              <a:gdLst>
                <a:gd name="T0" fmla="*/ 0 w 33"/>
                <a:gd name="T1" fmla="*/ 1 h 51"/>
                <a:gd name="T2" fmla="*/ 8 w 33"/>
                <a:gd name="T3" fmla="*/ 1 h 51"/>
                <a:gd name="T4" fmla="*/ 8 w 33"/>
                <a:gd name="T5" fmla="*/ 5 h 51"/>
                <a:gd name="T6" fmla="*/ 9 w 33"/>
                <a:gd name="T7" fmla="*/ 5 h 51"/>
                <a:gd name="T8" fmla="*/ 19 w 33"/>
                <a:gd name="T9" fmla="*/ 0 h 51"/>
                <a:gd name="T10" fmla="*/ 33 w 33"/>
                <a:gd name="T11" fmla="*/ 19 h 51"/>
                <a:gd name="T12" fmla="*/ 18 w 33"/>
                <a:gd name="T13" fmla="*/ 38 h 51"/>
                <a:gd name="T14" fmla="*/ 9 w 33"/>
                <a:gd name="T15" fmla="*/ 34 h 51"/>
                <a:gd name="T16" fmla="*/ 9 w 33"/>
                <a:gd name="T17" fmla="*/ 40 h 51"/>
                <a:gd name="T18" fmla="*/ 9 w 33"/>
                <a:gd name="T19" fmla="*/ 51 h 51"/>
                <a:gd name="T20" fmla="*/ 0 w 33"/>
                <a:gd name="T21" fmla="*/ 51 h 51"/>
                <a:gd name="T22" fmla="*/ 0 w 33"/>
                <a:gd name="T23" fmla="*/ 1 h 51"/>
                <a:gd name="T24" fmla="*/ 24 w 33"/>
                <a:gd name="T25" fmla="*/ 19 h 51"/>
                <a:gd name="T26" fmla="*/ 17 w 33"/>
                <a:gd name="T27" fmla="*/ 8 h 51"/>
                <a:gd name="T28" fmla="*/ 9 w 33"/>
                <a:gd name="T29" fmla="*/ 12 h 51"/>
                <a:gd name="T30" fmla="*/ 9 w 33"/>
                <a:gd name="T31" fmla="*/ 28 h 51"/>
                <a:gd name="T32" fmla="*/ 16 w 33"/>
                <a:gd name="T33" fmla="*/ 30 h 51"/>
                <a:gd name="T34" fmla="*/ 24 w 33"/>
                <a:gd name="T35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51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2" y="2"/>
                    <a:pt x="15" y="0"/>
                    <a:pt x="19" y="0"/>
                  </a:cubicBezTo>
                  <a:cubicBezTo>
                    <a:pt x="28" y="0"/>
                    <a:pt x="33" y="8"/>
                    <a:pt x="33" y="19"/>
                  </a:cubicBezTo>
                  <a:cubicBezTo>
                    <a:pt x="33" y="31"/>
                    <a:pt x="26" y="38"/>
                    <a:pt x="18" y="38"/>
                  </a:cubicBezTo>
                  <a:cubicBezTo>
                    <a:pt x="15" y="38"/>
                    <a:pt x="12" y="37"/>
                    <a:pt x="9" y="34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0" y="1"/>
                  </a:lnTo>
                  <a:close/>
                  <a:moveTo>
                    <a:pt x="24" y="19"/>
                  </a:moveTo>
                  <a:cubicBezTo>
                    <a:pt x="24" y="12"/>
                    <a:pt x="21" y="8"/>
                    <a:pt x="17" y="8"/>
                  </a:cubicBezTo>
                  <a:cubicBezTo>
                    <a:pt x="14" y="8"/>
                    <a:pt x="12" y="9"/>
                    <a:pt x="9" y="12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30"/>
                    <a:pt x="14" y="30"/>
                    <a:pt x="16" y="30"/>
                  </a:cubicBezTo>
                  <a:cubicBezTo>
                    <a:pt x="20" y="30"/>
                    <a:pt x="24" y="27"/>
                    <a:pt x="24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6" name="Freeform 237"/>
            <p:cNvSpPr>
              <a:spLocks/>
            </p:cNvSpPr>
            <p:nvPr/>
          </p:nvSpPr>
          <p:spPr bwMode="auto">
            <a:xfrm>
              <a:off x="11388725" y="3573463"/>
              <a:ext cx="52387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10 w 14"/>
                <a:gd name="T5" fmla="*/ 0 h 52"/>
                <a:gd name="T6" fmla="*/ 10 w 14"/>
                <a:gd name="T7" fmla="*/ 42 h 52"/>
                <a:gd name="T8" fmla="*/ 12 w 14"/>
                <a:gd name="T9" fmla="*/ 44 h 52"/>
                <a:gd name="T10" fmla="*/ 13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4"/>
                    <a:pt x="11" y="44"/>
                    <a:pt x="12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3" y="52"/>
                    <a:pt x="11" y="52"/>
                    <a:pt x="9" y="52"/>
                  </a:cubicBezTo>
                  <a:cubicBezTo>
                    <a:pt x="3" y="52"/>
                    <a:pt x="0" y="48"/>
                    <a:pt x="0" y="4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7" name="Freeform 238"/>
            <p:cNvSpPr>
              <a:spLocks noEditPoints="1"/>
            </p:cNvSpPr>
            <p:nvPr/>
          </p:nvSpPr>
          <p:spPr bwMode="auto">
            <a:xfrm>
              <a:off x="11463338" y="3570288"/>
              <a:ext cx="41275" cy="195263"/>
            </a:xfrm>
            <a:custGeom>
              <a:avLst/>
              <a:gdLst>
                <a:gd name="T0" fmla="*/ 0 w 11"/>
                <a:gd name="T1" fmla="*/ 5 h 52"/>
                <a:gd name="T2" fmla="*/ 5 w 11"/>
                <a:gd name="T3" fmla="*/ 0 h 52"/>
                <a:gd name="T4" fmla="*/ 11 w 11"/>
                <a:gd name="T5" fmla="*/ 5 h 52"/>
                <a:gd name="T6" fmla="*/ 5 w 11"/>
                <a:gd name="T7" fmla="*/ 11 h 52"/>
                <a:gd name="T8" fmla="*/ 0 w 11"/>
                <a:gd name="T9" fmla="*/ 5 h 52"/>
                <a:gd name="T10" fmla="*/ 0 w 11"/>
                <a:gd name="T11" fmla="*/ 16 h 52"/>
                <a:gd name="T12" fmla="*/ 10 w 11"/>
                <a:gd name="T13" fmla="*/ 16 h 52"/>
                <a:gd name="T14" fmla="*/ 10 w 11"/>
                <a:gd name="T15" fmla="*/ 52 h 52"/>
                <a:gd name="T16" fmla="*/ 0 w 11"/>
                <a:gd name="T17" fmla="*/ 52 h 52"/>
                <a:gd name="T18" fmla="*/ 0 w 11"/>
                <a:gd name="T19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2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8"/>
                    <a:pt x="8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lose/>
                  <a:moveTo>
                    <a:pt x="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8" name="Freeform 239"/>
            <p:cNvSpPr>
              <a:spLocks/>
            </p:cNvSpPr>
            <p:nvPr/>
          </p:nvSpPr>
          <p:spPr bwMode="auto">
            <a:xfrm>
              <a:off x="11531600" y="3625851"/>
              <a:ext cx="107950" cy="142875"/>
            </a:xfrm>
            <a:custGeom>
              <a:avLst/>
              <a:gdLst>
                <a:gd name="T0" fmla="*/ 0 w 29"/>
                <a:gd name="T1" fmla="*/ 19 h 38"/>
                <a:gd name="T2" fmla="*/ 18 w 29"/>
                <a:gd name="T3" fmla="*/ 0 h 38"/>
                <a:gd name="T4" fmla="*/ 28 w 29"/>
                <a:gd name="T5" fmla="*/ 4 h 38"/>
                <a:gd name="T6" fmla="*/ 24 w 29"/>
                <a:gd name="T7" fmla="*/ 10 h 38"/>
                <a:gd name="T8" fmla="*/ 18 w 29"/>
                <a:gd name="T9" fmla="*/ 8 h 38"/>
                <a:gd name="T10" fmla="*/ 9 w 29"/>
                <a:gd name="T11" fmla="*/ 19 h 38"/>
                <a:gd name="T12" fmla="*/ 18 w 29"/>
                <a:gd name="T13" fmla="*/ 30 h 38"/>
                <a:gd name="T14" fmla="*/ 25 w 29"/>
                <a:gd name="T15" fmla="*/ 28 h 38"/>
                <a:gd name="T16" fmla="*/ 29 w 29"/>
                <a:gd name="T17" fmla="*/ 34 h 38"/>
                <a:gd name="T18" fmla="*/ 17 w 29"/>
                <a:gd name="T19" fmla="*/ 38 h 38"/>
                <a:gd name="T20" fmla="*/ 0 w 29"/>
                <a:gd name="T2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8">
                  <a:moveTo>
                    <a:pt x="0" y="19"/>
                  </a:moveTo>
                  <a:cubicBezTo>
                    <a:pt x="0" y="7"/>
                    <a:pt x="8" y="0"/>
                    <a:pt x="18" y="0"/>
                  </a:cubicBezTo>
                  <a:cubicBezTo>
                    <a:pt x="22" y="0"/>
                    <a:pt x="26" y="2"/>
                    <a:pt x="28" y="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9"/>
                    <a:pt x="21" y="8"/>
                    <a:pt x="18" y="8"/>
                  </a:cubicBezTo>
                  <a:cubicBezTo>
                    <a:pt x="13" y="8"/>
                    <a:pt x="9" y="13"/>
                    <a:pt x="9" y="19"/>
                  </a:cubicBezTo>
                  <a:cubicBezTo>
                    <a:pt x="9" y="26"/>
                    <a:pt x="13" y="30"/>
                    <a:pt x="18" y="30"/>
                  </a:cubicBezTo>
                  <a:cubicBezTo>
                    <a:pt x="21" y="30"/>
                    <a:pt x="23" y="29"/>
                    <a:pt x="25" y="28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6" y="37"/>
                    <a:pt x="21" y="38"/>
                    <a:pt x="17" y="38"/>
                  </a:cubicBezTo>
                  <a:cubicBezTo>
                    <a:pt x="7" y="38"/>
                    <a:pt x="0" y="31"/>
                    <a:pt x="0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9" name="Freeform 240"/>
            <p:cNvSpPr>
              <a:spLocks noEditPoints="1"/>
            </p:cNvSpPr>
            <p:nvPr/>
          </p:nvSpPr>
          <p:spPr bwMode="auto">
            <a:xfrm>
              <a:off x="11655425" y="3625851"/>
              <a:ext cx="112712" cy="142875"/>
            </a:xfrm>
            <a:custGeom>
              <a:avLst/>
              <a:gdLst>
                <a:gd name="T0" fmla="*/ 0 w 30"/>
                <a:gd name="T1" fmla="*/ 27 h 38"/>
                <a:gd name="T2" fmla="*/ 21 w 30"/>
                <a:gd name="T3" fmla="*/ 14 h 38"/>
                <a:gd name="T4" fmla="*/ 15 w 30"/>
                <a:gd name="T5" fmla="*/ 8 h 38"/>
                <a:gd name="T6" fmla="*/ 5 w 30"/>
                <a:gd name="T7" fmla="*/ 11 h 38"/>
                <a:gd name="T8" fmla="*/ 1 w 30"/>
                <a:gd name="T9" fmla="*/ 5 h 38"/>
                <a:gd name="T10" fmla="*/ 16 w 30"/>
                <a:gd name="T11" fmla="*/ 0 h 38"/>
                <a:gd name="T12" fmla="*/ 30 w 30"/>
                <a:gd name="T13" fmla="*/ 16 h 38"/>
                <a:gd name="T14" fmla="*/ 30 w 30"/>
                <a:gd name="T15" fmla="*/ 37 h 38"/>
                <a:gd name="T16" fmla="*/ 22 w 30"/>
                <a:gd name="T17" fmla="*/ 37 h 38"/>
                <a:gd name="T18" fmla="*/ 22 w 30"/>
                <a:gd name="T19" fmla="*/ 33 h 38"/>
                <a:gd name="T20" fmla="*/ 22 w 30"/>
                <a:gd name="T21" fmla="*/ 33 h 38"/>
                <a:gd name="T22" fmla="*/ 11 w 30"/>
                <a:gd name="T23" fmla="*/ 38 h 38"/>
                <a:gd name="T24" fmla="*/ 0 w 30"/>
                <a:gd name="T25" fmla="*/ 27 h 38"/>
                <a:gd name="T26" fmla="*/ 21 w 30"/>
                <a:gd name="T27" fmla="*/ 27 h 38"/>
                <a:gd name="T28" fmla="*/ 21 w 30"/>
                <a:gd name="T29" fmla="*/ 20 h 38"/>
                <a:gd name="T30" fmla="*/ 9 w 30"/>
                <a:gd name="T31" fmla="*/ 27 h 38"/>
                <a:gd name="T32" fmla="*/ 14 w 30"/>
                <a:gd name="T33" fmla="*/ 31 h 38"/>
                <a:gd name="T34" fmla="*/ 21 w 30"/>
                <a:gd name="T35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8">
                  <a:moveTo>
                    <a:pt x="0" y="27"/>
                  </a:moveTo>
                  <a:cubicBezTo>
                    <a:pt x="0" y="20"/>
                    <a:pt x="6" y="16"/>
                    <a:pt x="21" y="14"/>
                  </a:cubicBezTo>
                  <a:cubicBezTo>
                    <a:pt x="21" y="11"/>
                    <a:pt x="19" y="8"/>
                    <a:pt x="15" y="8"/>
                  </a:cubicBezTo>
                  <a:cubicBezTo>
                    <a:pt x="11" y="8"/>
                    <a:pt x="8" y="9"/>
                    <a:pt x="5" y="1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6" y="3"/>
                    <a:pt x="11" y="0"/>
                    <a:pt x="16" y="0"/>
                  </a:cubicBezTo>
                  <a:cubicBezTo>
                    <a:pt x="25" y="0"/>
                    <a:pt x="30" y="6"/>
                    <a:pt x="30" y="1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8" y="36"/>
                    <a:pt x="15" y="38"/>
                    <a:pt x="11" y="38"/>
                  </a:cubicBezTo>
                  <a:cubicBezTo>
                    <a:pt x="4" y="38"/>
                    <a:pt x="0" y="34"/>
                    <a:pt x="0" y="27"/>
                  </a:cubicBezTo>
                  <a:close/>
                  <a:moveTo>
                    <a:pt x="21" y="27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12" y="21"/>
                    <a:pt x="9" y="23"/>
                    <a:pt x="9" y="27"/>
                  </a:cubicBezTo>
                  <a:cubicBezTo>
                    <a:pt x="9" y="29"/>
                    <a:pt x="11" y="31"/>
                    <a:pt x="14" y="31"/>
                  </a:cubicBezTo>
                  <a:cubicBezTo>
                    <a:pt x="16" y="31"/>
                    <a:pt x="18" y="29"/>
                    <a:pt x="21" y="27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30" name="Freeform 241"/>
            <p:cNvSpPr>
              <a:spLocks/>
            </p:cNvSpPr>
            <p:nvPr/>
          </p:nvSpPr>
          <p:spPr bwMode="auto">
            <a:xfrm>
              <a:off x="11787188" y="3595688"/>
              <a:ext cx="90487" cy="173038"/>
            </a:xfrm>
            <a:custGeom>
              <a:avLst/>
              <a:gdLst>
                <a:gd name="T0" fmla="*/ 5 w 24"/>
                <a:gd name="T1" fmla="*/ 33 h 46"/>
                <a:gd name="T2" fmla="*/ 5 w 24"/>
                <a:gd name="T3" fmla="*/ 17 h 46"/>
                <a:gd name="T4" fmla="*/ 0 w 24"/>
                <a:gd name="T5" fmla="*/ 17 h 46"/>
                <a:gd name="T6" fmla="*/ 0 w 24"/>
                <a:gd name="T7" fmla="*/ 10 h 46"/>
                <a:gd name="T8" fmla="*/ 5 w 24"/>
                <a:gd name="T9" fmla="*/ 9 h 46"/>
                <a:gd name="T10" fmla="*/ 6 w 24"/>
                <a:gd name="T11" fmla="*/ 0 h 46"/>
                <a:gd name="T12" fmla="*/ 14 w 24"/>
                <a:gd name="T13" fmla="*/ 0 h 46"/>
                <a:gd name="T14" fmla="*/ 14 w 24"/>
                <a:gd name="T15" fmla="*/ 9 h 46"/>
                <a:gd name="T16" fmla="*/ 23 w 24"/>
                <a:gd name="T17" fmla="*/ 9 h 46"/>
                <a:gd name="T18" fmla="*/ 23 w 24"/>
                <a:gd name="T19" fmla="*/ 17 h 46"/>
                <a:gd name="T20" fmla="*/ 14 w 24"/>
                <a:gd name="T21" fmla="*/ 17 h 46"/>
                <a:gd name="T22" fmla="*/ 14 w 24"/>
                <a:gd name="T23" fmla="*/ 33 h 46"/>
                <a:gd name="T24" fmla="*/ 19 w 24"/>
                <a:gd name="T25" fmla="*/ 39 h 46"/>
                <a:gd name="T26" fmla="*/ 23 w 24"/>
                <a:gd name="T27" fmla="*/ 38 h 46"/>
                <a:gd name="T28" fmla="*/ 24 w 24"/>
                <a:gd name="T29" fmla="*/ 45 h 46"/>
                <a:gd name="T30" fmla="*/ 17 w 24"/>
                <a:gd name="T31" fmla="*/ 46 h 46"/>
                <a:gd name="T32" fmla="*/ 5 w 24"/>
                <a:gd name="T33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6">
                  <a:moveTo>
                    <a:pt x="5" y="33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7"/>
                    <a:pt x="16" y="39"/>
                    <a:pt x="19" y="39"/>
                  </a:cubicBezTo>
                  <a:cubicBezTo>
                    <a:pt x="20" y="39"/>
                    <a:pt x="22" y="38"/>
                    <a:pt x="23" y="38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2" y="45"/>
                    <a:pt x="20" y="46"/>
                    <a:pt x="17" y="46"/>
                  </a:cubicBezTo>
                  <a:cubicBezTo>
                    <a:pt x="8" y="46"/>
                    <a:pt x="5" y="41"/>
                    <a:pt x="5" y="3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31" name="Freeform 242"/>
            <p:cNvSpPr>
              <a:spLocks noEditPoints="1"/>
            </p:cNvSpPr>
            <p:nvPr/>
          </p:nvSpPr>
          <p:spPr bwMode="auto">
            <a:xfrm>
              <a:off x="11895138" y="3570288"/>
              <a:ext cx="46037" cy="195263"/>
            </a:xfrm>
            <a:custGeom>
              <a:avLst/>
              <a:gdLst>
                <a:gd name="T0" fmla="*/ 0 w 12"/>
                <a:gd name="T1" fmla="*/ 5 h 52"/>
                <a:gd name="T2" fmla="*/ 6 w 12"/>
                <a:gd name="T3" fmla="*/ 0 h 52"/>
                <a:gd name="T4" fmla="*/ 12 w 12"/>
                <a:gd name="T5" fmla="*/ 5 h 52"/>
                <a:gd name="T6" fmla="*/ 6 w 12"/>
                <a:gd name="T7" fmla="*/ 11 h 52"/>
                <a:gd name="T8" fmla="*/ 0 w 12"/>
                <a:gd name="T9" fmla="*/ 5 h 52"/>
                <a:gd name="T10" fmla="*/ 1 w 12"/>
                <a:gd name="T11" fmla="*/ 16 h 52"/>
                <a:gd name="T12" fmla="*/ 11 w 12"/>
                <a:gd name="T13" fmla="*/ 16 h 52"/>
                <a:gd name="T14" fmla="*/ 11 w 12"/>
                <a:gd name="T15" fmla="*/ 52 h 52"/>
                <a:gd name="T16" fmla="*/ 1 w 12"/>
                <a:gd name="T17" fmla="*/ 52 h 52"/>
                <a:gd name="T18" fmla="*/ 1 w 12"/>
                <a:gd name="T19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2">
                  <a:moveTo>
                    <a:pt x="0" y="5"/>
                  </a:move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8"/>
                    <a:pt x="9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lose/>
                  <a:moveTo>
                    <a:pt x="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" y="52"/>
                    <a:pt x="1" y="52"/>
                    <a:pt x="1" y="52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32" name="Freeform 243"/>
            <p:cNvSpPr>
              <a:spLocks noEditPoints="1"/>
            </p:cNvSpPr>
            <p:nvPr/>
          </p:nvSpPr>
          <p:spPr bwMode="auto">
            <a:xfrm>
              <a:off x="11966575" y="3625851"/>
              <a:ext cx="128587" cy="142875"/>
            </a:xfrm>
            <a:custGeom>
              <a:avLst/>
              <a:gdLst>
                <a:gd name="T0" fmla="*/ 0 w 34"/>
                <a:gd name="T1" fmla="*/ 19 h 38"/>
                <a:gd name="T2" fmla="*/ 17 w 34"/>
                <a:gd name="T3" fmla="*/ 0 h 38"/>
                <a:gd name="T4" fmla="*/ 34 w 34"/>
                <a:gd name="T5" fmla="*/ 19 h 38"/>
                <a:gd name="T6" fmla="*/ 17 w 34"/>
                <a:gd name="T7" fmla="*/ 38 h 38"/>
                <a:gd name="T8" fmla="*/ 0 w 34"/>
                <a:gd name="T9" fmla="*/ 19 h 38"/>
                <a:gd name="T10" fmla="*/ 24 w 34"/>
                <a:gd name="T11" fmla="*/ 19 h 38"/>
                <a:gd name="T12" fmla="*/ 17 w 34"/>
                <a:gd name="T13" fmla="*/ 8 h 38"/>
                <a:gd name="T14" fmla="*/ 9 w 34"/>
                <a:gd name="T15" fmla="*/ 19 h 38"/>
                <a:gd name="T16" fmla="*/ 17 w 34"/>
                <a:gd name="T17" fmla="*/ 30 h 38"/>
                <a:gd name="T18" fmla="*/ 24 w 34"/>
                <a:gd name="T1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8">
                  <a:moveTo>
                    <a:pt x="0" y="19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4" y="7"/>
                    <a:pt x="34" y="19"/>
                  </a:cubicBezTo>
                  <a:cubicBezTo>
                    <a:pt x="34" y="31"/>
                    <a:pt x="26" y="38"/>
                    <a:pt x="17" y="38"/>
                  </a:cubicBezTo>
                  <a:cubicBezTo>
                    <a:pt x="8" y="38"/>
                    <a:pt x="0" y="31"/>
                    <a:pt x="0" y="19"/>
                  </a:cubicBezTo>
                  <a:close/>
                  <a:moveTo>
                    <a:pt x="24" y="19"/>
                  </a:moveTo>
                  <a:cubicBezTo>
                    <a:pt x="24" y="13"/>
                    <a:pt x="22" y="8"/>
                    <a:pt x="17" y="8"/>
                  </a:cubicBezTo>
                  <a:cubicBezTo>
                    <a:pt x="12" y="8"/>
                    <a:pt x="9" y="13"/>
                    <a:pt x="9" y="19"/>
                  </a:cubicBezTo>
                  <a:cubicBezTo>
                    <a:pt x="9" y="26"/>
                    <a:pt x="12" y="30"/>
                    <a:pt x="17" y="30"/>
                  </a:cubicBezTo>
                  <a:cubicBezTo>
                    <a:pt x="22" y="30"/>
                    <a:pt x="24" y="26"/>
                    <a:pt x="24" y="19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33" name="Freeform 244"/>
            <p:cNvSpPr>
              <a:spLocks/>
            </p:cNvSpPr>
            <p:nvPr/>
          </p:nvSpPr>
          <p:spPr bwMode="auto">
            <a:xfrm>
              <a:off x="12125325" y="3625851"/>
              <a:ext cx="115887" cy="139700"/>
            </a:xfrm>
            <a:custGeom>
              <a:avLst/>
              <a:gdLst>
                <a:gd name="T0" fmla="*/ 0 w 31"/>
                <a:gd name="T1" fmla="*/ 1 h 37"/>
                <a:gd name="T2" fmla="*/ 8 w 31"/>
                <a:gd name="T3" fmla="*/ 1 h 37"/>
                <a:gd name="T4" fmla="*/ 8 w 31"/>
                <a:gd name="T5" fmla="*/ 6 h 37"/>
                <a:gd name="T6" fmla="*/ 8 w 31"/>
                <a:gd name="T7" fmla="*/ 6 h 37"/>
                <a:gd name="T8" fmla="*/ 20 w 31"/>
                <a:gd name="T9" fmla="*/ 0 h 37"/>
                <a:gd name="T10" fmla="*/ 31 w 31"/>
                <a:gd name="T11" fmla="*/ 15 h 37"/>
                <a:gd name="T12" fmla="*/ 31 w 31"/>
                <a:gd name="T13" fmla="*/ 37 h 37"/>
                <a:gd name="T14" fmla="*/ 22 w 31"/>
                <a:gd name="T15" fmla="*/ 37 h 37"/>
                <a:gd name="T16" fmla="*/ 22 w 31"/>
                <a:gd name="T17" fmla="*/ 16 h 37"/>
                <a:gd name="T18" fmla="*/ 17 w 31"/>
                <a:gd name="T19" fmla="*/ 8 h 37"/>
                <a:gd name="T20" fmla="*/ 9 w 31"/>
                <a:gd name="T21" fmla="*/ 13 h 37"/>
                <a:gd name="T22" fmla="*/ 9 w 31"/>
                <a:gd name="T23" fmla="*/ 37 h 37"/>
                <a:gd name="T24" fmla="*/ 0 w 31"/>
                <a:gd name="T25" fmla="*/ 37 h 37"/>
                <a:gd name="T26" fmla="*/ 0 w 31"/>
                <a:gd name="T2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3"/>
                    <a:pt x="15" y="0"/>
                    <a:pt x="20" y="0"/>
                  </a:cubicBezTo>
                  <a:cubicBezTo>
                    <a:pt x="28" y="0"/>
                    <a:pt x="31" y="6"/>
                    <a:pt x="31" y="1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0"/>
                    <a:pt x="20" y="8"/>
                    <a:pt x="17" y="8"/>
                  </a:cubicBezTo>
                  <a:cubicBezTo>
                    <a:pt x="14" y="8"/>
                    <a:pt x="12" y="10"/>
                    <a:pt x="9" y="1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615535" y="4891506"/>
            <a:ext cx="629002" cy="448266"/>
            <a:chOff x="12820650" y="1125538"/>
            <a:chExt cx="977900" cy="696913"/>
          </a:xfrm>
        </p:grpSpPr>
        <p:sp>
          <p:nvSpPr>
            <p:cNvPr id="135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36" name="그룹 135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37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38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39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40" name="그룹 139"/>
          <p:cNvGrpSpPr/>
          <p:nvPr/>
        </p:nvGrpSpPr>
        <p:grpSpPr>
          <a:xfrm>
            <a:off x="1685709" y="3985906"/>
            <a:ext cx="629002" cy="448266"/>
            <a:chOff x="12820650" y="1125538"/>
            <a:chExt cx="977900" cy="696913"/>
          </a:xfrm>
        </p:grpSpPr>
        <p:sp>
          <p:nvSpPr>
            <p:cNvPr id="141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43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4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45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46" name="그룹 145"/>
          <p:cNvGrpSpPr/>
          <p:nvPr/>
        </p:nvGrpSpPr>
        <p:grpSpPr>
          <a:xfrm>
            <a:off x="2436973" y="4667373"/>
            <a:ext cx="629002" cy="448266"/>
            <a:chOff x="12820650" y="1125538"/>
            <a:chExt cx="977900" cy="696913"/>
          </a:xfrm>
        </p:grpSpPr>
        <p:sp>
          <p:nvSpPr>
            <p:cNvPr id="147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48" name="그룹 147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49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50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51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52" name="그룹 151"/>
          <p:cNvGrpSpPr/>
          <p:nvPr/>
        </p:nvGrpSpPr>
        <p:grpSpPr>
          <a:xfrm>
            <a:off x="1868609" y="4407680"/>
            <a:ext cx="629002" cy="448266"/>
            <a:chOff x="12820650" y="1125538"/>
            <a:chExt cx="977900" cy="696913"/>
          </a:xfrm>
        </p:grpSpPr>
        <p:sp>
          <p:nvSpPr>
            <p:cNvPr id="153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54" name="그룹 153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55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56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57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58" name="그룹 157"/>
          <p:cNvGrpSpPr/>
          <p:nvPr/>
        </p:nvGrpSpPr>
        <p:grpSpPr>
          <a:xfrm>
            <a:off x="1056335" y="4430115"/>
            <a:ext cx="629002" cy="448266"/>
            <a:chOff x="12820650" y="1125538"/>
            <a:chExt cx="977900" cy="696913"/>
          </a:xfrm>
        </p:grpSpPr>
        <p:sp>
          <p:nvSpPr>
            <p:cNvPr id="159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60" name="그룹 159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61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2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3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2488533" y="4081206"/>
            <a:ext cx="629002" cy="448266"/>
            <a:chOff x="12820650" y="1125538"/>
            <a:chExt cx="977900" cy="696913"/>
          </a:xfrm>
        </p:grpSpPr>
        <p:sp>
          <p:nvSpPr>
            <p:cNvPr id="165" name="Freeform 257"/>
            <p:cNvSpPr>
              <a:spLocks noEditPoints="1"/>
            </p:cNvSpPr>
            <p:nvPr/>
          </p:nvSpPr>
          <p:spPr bwMode="auto">
            <a:xfrm>
              <a:off x="12820650" y="1125538"/>
              <a:ext cx="977900" cy="696913"/>
            </a:xfrm>
            <a:custGeom>
              <a:avLst/>
              <a:gdLst>
                <a:gd name="T0" fmla="*/ 255 w 260"/>
                <a:gd name="T1" fmla="*/ 40 h 185"/>
                <a:gd name="T2" fmla="*/ 184 w 260"/>
                <a:gd name="T3" fmla="*/ 1 h 185"/>
                <a:gd name="T4" fmla="*/ 174 w 260"/>
                <a:gd name="T5" fmla="*/ 1 h 185"/>
                <a:gd name="T6" fmla="*/ 103 w 260"/>
                <a:gd name="T7" fmla="*/ 40 h 185"/>
                <a:gd name="T8" fmla="*/ 98 w 260"/>
                <a:gd name="T9" fmla="*/ 48 h 185"/>
                <a:gd name="T10" fmla="*/ 98 w 260"/>
                <a:gd name="T11" fmla="*/ 52 h 185"/>
                <a:gd name="T12" fmla="*/ 79 w 260"/>
                <a:gd name="T13" fmla="*/ 46 h 185"/>
                <a:gd name="T14" fmla="*/ 47 w 260"/>
                <a:gd name="T15" fmla="*/ 71 h 185"/>
                <a:gd name="T16" fmla="*/ 34 w 260"/>
                <a:gd name="T17" fmla="*/ 68 h 185"/>
                <a:gd name="T18" fmla="*/ 0 w 260"/>
                <a:gd name="T19" fmla="*/ 104 h 185"/>
                <a:gd name="T20" fmla="*/ 34 w 260"/>
                <a:gd name="T21" fmla="*/ 139 h 185"/>
                <a:gd name="T22" fmla="*/ 98 w 260"/>
                <a:gd name="T23" fmla="*/ 139 h 185"/>
                <a:gd name="T24" fmla="*/ 103 w 260"/>
                <a:gd name="T25" fmla="*/ 145 h 185"/>
                <a:gd name="T26" fmla="*/ 174 w 260"/>
                <a:gd name="T27" fmla="*/ 184 h 185"/>
                <a:gd name="T28" fmla="*/ 179 w 260"/>
                <a:gd name="T29" fmla="*/ 185 h 185"/>
                <a:gd name="T30" fmla="*/ 184 w 260"/>
                <a:gd name="T31" fmla="*/ 184 h 185"/>
                <a:gd name="T32" fmla="*/ 255 w 260"/>
                <a:gd name="T33" fmla="*/ 145 h 185"/>
                <a:gd name="T34" fmla="*/ 260 w 260"/>
                <a:gd name="T35" fmla="*/ 136 h 185"/>
                <a:gd name="T36" fmla="*/ 260 w 260"/>
                <a:gd name="T37" fmla="*/ 48 h 185"/>
                <a:gd name="T38" fmla="*/ 255 w 260"/>
                <a:gd name="T39" fmla="*/ 40 h 185"/>
                <a:gd name="T40" fmla="*/ 98 w 260"/>
                <a:gd name="T41" fmla="*/ 127 h 185"/>
                <a:gd name="T42" fmla="*/ 34 w 260"/>
                <a:gd name="T43" fmla="*/ 127 h 185"/>
                <a:gd name="T44" fmla="*/ 12 w 260"/>
                <a:gd name="T45" fmla="*/ 104 h 185"/>
                <a:gd name="T46" fmla="*/ 34 w 260"/>
                <a:gd name="T47" fmla="*/ 81 h 185"/>
                <a:gd name="T48" fmla="*/ 42 w 260"/>
                <a:gd name="T49" fmla="*/ 82 h 185"/>
                <a:gd name="T50" fmla="*/ 55 w 260"/>
                <a:gd name="T51" fmla="*/ 87 h 185"/>
                <a:gd name="T52" fmla="*/ 58 w 260"/>
                <a:gd name="T53" fmla="*/ 74 h 185"/>
                <a:gd name="T54" fmla="*/ 79 w 260"/>
                <a:gd name="T55" fmla="*/ 58 h 185"/>
                <a:gd name="T56" fmla="*/ 98 w 260"/>
                <a:gd name="T57" fmla="*/ 70 h 185"/>
                <a:gd name="T58" fmla="*/ 98 w 260"/>
                <a:gd name="T59" fmla="*/ 127 h 185"/>
                <a:gd name="T60" fmla="*/ 179 w 260"/>
                <a:gd name="T61" fmla="*/ 12 h 185"/>
                <a:gd name="T62" fmla="*/ 204 w 260"/>
                <a:gd name="T63" fmla="*/ 25 h 185"/>
                <a:gd name="T64" fmla="*/ 140 w 260"/>
                <a:gd name="T65" fmla="*/ 62 h 185"/>
                <a:gd name="T66" fmla="*/ 140 w 260"/>
                <a:gd name="T67" fmla="*/ 62 h 185"/>
                <a:gd name="T68" fmla="*/ 140 w 260"/>
                <a:gd name="T69" fmla="*/ 63 h 185"/>
                <a:gd name="T70" fmla="*/ 139 w 260"/>
                <a:gd name="T71" fmla="*/ 63 h 185"/>
                <a:gd name="T72" fmla="*/ 139 w 260"/>
                <a:gd name="T73" fmla="*/ 64 h 185"/>
                <a:gd name="T74" fmla="*/ 138 w 260"/>
                <a:gd name="T75" fmla="*/ 64 h 185"/>
                <a:gd name="T76" fmla="*/ 138 w 260"/>
                <a:gd name="T77" fmla="*/ 64 h 185"/>
                <a:gd name="T78" fmla="*/ 138 w 260"/>
                <a:gd name="T79" fmla="*/ 65 h 185"/>
                <a:gd name="T80" fmla="*/ 109 w 260"/>
                <a:gd name="T81" fmla="*/ 49 h 185"/>
                <a:gd name="T82" fmla="*/ 179 w 260"/>
                <a:gd name="T83" fmla="*/ 12 h 185"/>
                <a:gd name="T84" fmla="*/ 175 w 260"/>
                <a:gd name="T85" fmla="*/ 169 h 185"/>
                <a:gd name="T86" fmla="*/ 109 w 260"/>
                <a:gd name="T87" fmla="*/ 135 h 185"/>
                <a:gd name="T88" fmla="*/ 109 w 260"/>
                <a:gd name="T89" fmla="*/ 62 h 185"/>
                <a:gd name="T90" fmla="*/ 137 w 260"/>
                <a:gd name="T91" fmla="*/ 77 h 185"/>
                <a:gd name="T92" fmla="*/ 137 w 260"/>
                <a:gd name="T93" fmla="*/ 110 h 185"/>
                <a:gd name="T94" fmla="*/ 143 w 260"/>
                <a:gd name="T95" fmla="*/ 116 h 185"/>
                <a:gd name="T96" fmla="*/ 149 w 260"/>
                <a:gd name="T97" fmla="*/ 110 h 185"/>
                <a:gd name="T98" fmla="*/ 149 w 260"/>
                <a:gd name="T99" fmla="*/ 83 h 185"/>
                <a:gd name="T100" fmla="*/ 175 w 260"/>
                <a:gd name="T101" fmla="*/ 97 h 185"/>
                <a:gd name="T102" fmla="*/ 175 w 260"/>
                <a:gd name="T103" fmla="*/ 169 h 185"/>
                <a:gd name="T104" fmla="*/ 179 w 260"/>
                <a:gd name="T105" fmla="*/ 87 h 185"/>
                <a:gd name="T106" fmla="*/ 150 w 260"/>
                <a:gd name="T107" fmla="*/ 71 h 185"/>
                <a:gd name="T108" fmla="*/ 217 w 260"/>
                <a:gd name="T109" fmla="*/ 32 h 185"/>
                <a:gd name="T110" fmla="*/ 248 w 260"/>
                <a:gd name="T111" fmla="*/ 48 h 185"/>
                <a:gd name="T112" fmla="*/ 179 w 260"/>
                <a:gd name="T113" fmla="*/ 87 h 185"/>
                <a:gd name="T114" fmla="*/ 253 w 260"/>
                <a:gd name="T115" fmla="*/ 133 h 185"/>
                <a:gd name="T116" fmla="*/ 185 w 260"/>
                <a:gd name="T117" fmla="*/ 169 h 185"/>
                <a:gd name="T118" fmla="*/ 185 w 260"/>
                <a:gd name="T119" fmla="*/ 97 h 185"/>
                <a:gd name="T120" fmla="*/ 253 w 260"/>
                <a:gd name="T121" fmla="*/ 58 h 185"/>
                <a:gd name="T122" fmla="*/ 253 w 260"/>
                <a:gd name="T12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185">
                  <a:moveTo>
                    <a:pt x="255" y="40"/>
                  </a:moveTo>
                  <a:cubicBezTo>
                    <a:pt x="184" y="1"/>
                    <a:pt x="184" y="1"/>
                    <a:pt x="184" y="1"/>
                  </a:cubicBezTo>
                  <a:cubicBezTo>
                    <a:pt x="181" y="0"/>
                    <a:pt x="177" y="0"/>
                    <a:pt x="174" y="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0" y="41"/>
                    <a:pt x="98" y="45"/>
                    <a:pt x="98" y="48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3" y="48"/>
                    <a:pt x="86" y="46"/>
                    <a:pt x="79" y="46"/>
                  </a:cubicBezTo>
                  <a:cubicBezTo>
                    <a:pt x="64" y="46"/>
                    <a:pt x="51" y="56"/>
                    <a:pt x="47" y="71"/>
                  </a:cubicBezTo>
                  <a:cubicBezTo>
                    <a:pt x="43" y="69"/>
                    <a:pt x="38" y="68"/>
                    <a:pt x="34" y="68"/>
                  </a:cubicBezTo>
                  <a:cubicBezTo>
                    <a:pt x="15" y="68"/>
                    <a:pt x="0" y="84"/>
                    <a:pt x="0" y="104"/>
                  </a:cubicBezTo>
                  <a:cubicBezTo>
                    <a:pt x="0" y="123"/>
                    <a:pt x="15" y="139"/>
                    <a:pt x="34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1"/>
                    <a:pt x="101" y="144"/>
                    <a:pt x="103" y="145"/>
                  </a:cubicBezTo>
                  <a:cubicBezTo>
                    <a:pt x="174" y="184"/>
                    <a:pt x="174" y="184"/>
                    <a:pt x="174" y="184"/>
                  </a:cubicBezTo>
                  <a:cubicBezTo>
                    <a:pt x="176" y="184"/>
                    <a:pt x="177" y="185"/>
                    <a:pt x="179" y="185"/>
                  </a:cubicBezTo>
                  <a:cubicBezTo>
                    <a:pt x="181" y="185"/>
                    <a:pt x="182" y="184"/>
                    <a:pt x="184" y="18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8" y="143"/>
                    <a:pt x="260" y="140"/>
                    <a:pt x="260" y="136"/>
                  </a:cubicBezTo>
                  <a:cubicBezTo>
                    <a:pt x="260" y="48"/>
                    <a:pt x="260" y="48"/>
                    <a:pt x="260" y="48"/>
                  </a:cubicBezTo>
                  <a:cubicBezTo>
                    <a:pt x="260" y="45"/>
                    <a:pt x="258" y="41"/>
                    <a:pt x="255" y="40"/>
                  </a:cubicBezTo>
                  <a:close/>
                  <a:moveTo>
                    <a:pt x="98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22" y="127"/>
                    <a:pt x="12" y="116"/>
                    <a:pt x="12" y="104"/>
                  </a:cubicBezTo>
                  <a:cubicBezTo>
                    <a:pt x="12" y="91"/>
                    <a:pt x="22" y="81"/>
                    <a:pt x="34" y="81"/>
                  </a:cubicBezTo>
                  <a:cubicBezTo>
                    <a:pt x="37" y="81"/>
                    <a:pt x="39" y="81"/>
                    <a:pt x="42" y="8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65"/>
                    <a:pt x="70" y="58"/>
                    <a:pt x="79" y="58"/>
                  </a:cubicBezTo>
                  <a:cubicBezTo>
                    <a:pt x="87" y="58"/>
                    <a:pt x="94" y="63"/>
                    <a:pt x="98" y="70"/>
                  </a:cubicBezTo>
                  <a:lnTo>
                    <a:pt x="98" y="127"/>
                  </a:lnTo>
                  <a:close/>
                  <a:moveTo>
                    <a:pt x="179" y="12"/>
                  </a:moveTo>
                  <a:cubicBezTo>
                    <a:pt x="204" y="25"/>
                    <a:pt x="204" y="25"/>
                    <a:pt x="204" y="25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0" y="62"/>
                    <a:pt x="140" y="63"/>
                    <a:pt x="140" y="63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9" y="63"/>
                    <a:pt x="139" y="64"/>
                  </a:cubicBezTo>
                  <a:cubicBezTo>
                    <a:pt x="139" y="64"/>
                    <a:pt x="138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79" y="12"/>
                  </a:lnTo>
                  <a:close/>
                  <a:moveTo>
                    <a:pt x="175" y="169"/>
                  </a:moveTo>
                  <a:cubicBezTo>
                    <a:pt x="109" y="135"/>
                    <a:pt x="109" y="135"/>
                    <a:pt x="109" y="13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7" y="113"/>
                    <a:pt x="140" y="116"/>
                    <a:pt x="143" y="116"/>
                  </a:cubicBezTo>
                  <a:cubicBezTo>
                    <a:pt x="147" y="116"/>
                    <a:pt x="149" y="113"/>
                    <a:pt x="149" y="110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75" y="97"/>
                    <a:pt x="175" y="97"/>
                    <a:pt x="175" y="97"/>
                  </a:cubicBezTo>
                  <a:lnTo>
                    <a:pt x="175" y="169"/>
                  </a:lnTo>
                  <a:close/>
                  <a:moveTo>
                    <a:pt x="179" y="87"/>
                  </a:moveTo>
                  <a:cubicBezTo>
                    <a:pt x="150" y="71"/>
                    <a:pt x="150" y="71"/>
                    <a:pt x="150" y="7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48" y="48"/>
                    <a:pt x="248" y="48"/>
                    <a:pt x="248" y="48"/>
                  </a:cubicBezTo>
                  <a:lnTo>
                    <a:pt x="179" y="87"/>
                  </a:lnTo>
                  <a:close/>
                  <a:moveTo>
                    <a:pt x="253" y="133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253" y="58"/>
                    <a:pt x="253" y="58"/>
                    <a:pt x="253" y="58"/>
                  </a:cubicBezTo>
                  <a:lnTo>
                    <a:pt x="253" y="133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166" name="그룹 165"/>
            <p:cNvGrpSpPr/>
            <p:nvPr/>
          </p:nvGrpSpPr>
          <p:grpSpPr>
            <a:xfrm>
              <a:off x="13531850" y="1438276"/>
              <a:ext cx="225425" cy="233363"/>
              <a:chOff x="13531850" y="1438276"/>
              <a:chExt cx="225425" cy="233363"/>
            </a:xfrm>
          </p:grpSpPr>
          <p:sp>
            <p:nvSpPr>
              <p:cNvPr id="167" name="Freeform 258"/>
              <p:cNvSpPr>
                <a:spLocks noEditPoints="1"/>
              </p:cNvSpPr>
              <p:nvPr/>
            </p:nvSpPr>
            <p:spPr bwMode="auto">
              <a:xfrm>
                <a:off x="13531850" y="1536701"/>
                <a:ext cx="74612" cy="134938"/>
              </a:xfrm>
              <a:custGeom>
                <a:avLst/>
                <a:gdLst>
                  <a:gd name="T0" fmla="*/ 6 w 20"/>
                  <a:gd name="T1" fmla="*/ 25 h 36"/>
                  <a:gd name="T2" fmla="*/ 14 w 20"/>
                  <a:gd name="T3" fmla="*/ 20 h 36"/>
                  <a:gd name="T4" fmla="*/ 15 w 20"/>
                  <a:gd name="T5" fmla="*/ 27 h 36"/>
                  <a:gd name="T6" fmla="*/ 20 w 20"/>
                  <a:gd name="T7" fmla="*/ 24 h 36"/>
                  <a:gd name="T8" fmla="*/ 13 w 20"/>
                  <a:gd name="T9" fmla="*/ 0 h 36"/>
                  <a:gd name="T10" fmla="*/ 8 w 20"/>
                  <a:gd name="T11" fmla="*/ 3 h 36"/>
                  <a:gd name="T12" fmla="*/ 0 w 20"/>
                  <a:gd name="T13" fmla="*/ 36 h 36"/>
                  <a:gd name="T14" fmla="*/ 4 w 20"/>
                  <a:gd name="T15" fmla="*/ 33 h 36"/>
                  <a:gd name="T16" fmla="*/ 6 w 20"/>
                  <a:gd name="T17" fmla="*/ 25 h 36"/>
                  <a:gd name="T18" fmla="*/ 8 w 20"/>
                  <a:gd name="T19" fmla="*/ 16 h 36"/>
                  <a:gd name="T20" fmla="*/ 10 w 20"/>
                  <a:gd name="T21" fmla="*/ 6 h 36"/>
                  <a:gd name="T22" fmla="*/ 10 w 20"/>
                  <a:gd name="T23" fmla="*/ 6 h 36"/>
                  <a:gd name="T24" fmla="*/ 12 w 20"/>
                  <a:gd name="T25" fmla="*/ 14 h 36"/>
                  <a:gd name="T26" fmla="*/ 13 w 20"/>
                  <a:gd name="T27" fmla="*/ 16 h 36"/>
                  <a:gd name="T28" fmla="*/ 7 w 20"/>
                  <a:gd name="T29" fmla="*/ 20 h 36"/>
                  <a:gd name="T30" fmla="*/ 8 w 20"/>
                  <a:gd name="T31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36">
                    <a:moveTo>
                      <a:pt x="6" y="25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6" y="25"/>
                    </a:lnTo>
                    <a:close/>
                    <a:moveTo>
                      <a:pt x="8" y="16"/>
                    </a:moveTo>
                    <a:cubicBezTo>
                      <a:pt x="9" y="13"/>
                      <a:pt x="10" y="9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8"/>
                      <a:pt x="11" y="11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7" y="20"/>
                      <a:pt x="7" y="20"/>
                      <a:pt x="7" y="20"/>
                    </a:cubicBez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8" name="Freeform 259"/>
              <p:cNvSpPr>
                <a:spLocks noEditPoints="1"/>
              </p:cNvSpPr>
              <p:nvPr/>
            </p:nvSpPr>
            <p:spPr bwMode="auto">
              <a:xfrm>
                <a:off x="13614400" y="1482726"/>
                <a:ext cx="63500" cy="136525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2 h 36"/>
                  <a:gd name="T4" fmla="*/ 17 w 17"/>
                  <a:gd name="T5" fmla="*/ 7 h 36"/>
                  <a:gd name="T6" fmla="*/ 9 w 17"/>
                  <a:gd name="T7" fmla="*/ 3 h 36"/>
                  <a:gd name="T8" fmla="*/ 1 w 17"/>
                  <a:gd name="T9" fmla="*/ 8 h 36"/>
                  <a:gd name="T10" fmla="*/ 0 w 17"/>
                  <a:gd name="T11" fmla="*/ 36 h 36"/>
                  <a:gd name="T12" fmla="*/ 5 w 17"/>
                  <a:gd name="T13" fmla="*/ 34 h 36"/>
                  <a:gd name="T14" fmla="*/ 5 w 17"/>
                  <a:gd name="T15" fmla="*/ 23 h 36"/>
                  <a:gd name="T16" fmla="*/ 6 w 17"/>
                  <a:gd name="T17" fmla="*/ 9 h 36"/>
                  <a:gd name="T18" fmla="*/ 8 w 17"/>
                  <a:gd name="T19" fmla="*/ 8 h 36"/>
                  <a:gd name="T20" fmla="*/ 13 w 17"/>
                  <a:gd name="T21" fmla="*/ 9 h 36"/>
                  <a:gd name="T22" fmla="*/ 8 w 17"/>
                  <a:gd name="T23" fmla="*/ 17 h 36"/>
                  <a:gd name="T24" fmla="*/ 5 w 17"/>
                  <a:gd name="T25" fmla="*/ 19 h 36"/>
                  <a:gd name="T26" fmla="*/ 6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13" y="19"/>
                      <a:pt x="17" y="13"/>
                      <a:pt x="17" y="7"/>
                    </a:cubicBezTo>
                    <a:cubicBezTo>
                      <a:pt x="17" y="0"/>
                      <a:pt x="14" y="0"/>
                      <a:pt x="9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34"/>
                      <a:pt x="5" y="34"/>
                      <a:pt x="5" y="34"/>
                    </a:cubicBezTo>
                    <a:lnTo>
                      <a:pt x="5" y="23"/>
                    </a:lnTo>
                    <a:close/>
                    <a:moveTo>
                      <a:pt x="6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1" y="6"/>
                      <a:pt x="13" y="6"/>
                      <a:pt x="13" y="9"/>
                    </a:cubicBezTo>
                    <a:cubicBezTo>
                      <a:pt x="13" y="13"/>
                      <a:pt x="11" y="15"/>
                      <a:pt x="8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69" name="Freeform 260"/>
              <p:cNvSpPr>
                <a:spLocks noEditPoints="1"/>
              </p:cNvSpPr>
              <p:nvPr/>
            </p:nvSpPr>
            <p:spPr bwMode="auto">
              <a:xfrm>
                <a:off x="13692188" y="1438276"/>
                <a:ext cx="65087" cy="134938"/>
              </a:xfrm>
              <a:custGeom>
                <a:avLst/>
                <a:gdLst>
                  <a:gd name="T0" fmla="*/ 5 w 17"/>
                  <a:gd name="T1" fmla="*/ 23 h 36"/>
                  <a:gd name="T2" fmla="*/ 8 w 17"/>
                  <a:gd name="T3" fmla="*/ 21 h 36"/>
                  <a:gd name="T4" fmla="*/ 17 w 17"/>
                  <a:gd name="T5" fmla="*/ 6 h 36"/>
                  <a:gd name="T6" fmla="*/ 8 w 17"/>
                  <a:gd name="T7" fmla="*/ 3 h 36"/>
                  <a:gd name="T8" fmla="*/ 1 w 17"/>
                  <a:gd name="T9" fmla="*/ 7 h 36"/>
                  <a:gd name="T10" fmla="*/ 0 w 17"/>
                  <a:gd name="T11" fmla="*/ 36 h 36"/>
                  <a:gd name="T12" fmla="*/ 4 w 17"/>
                  <a:gd name="T13" fmla="*/ 33 h 36"/>
                  <a:gd name="T14" fmla="*/ 5 w 17"/>
                  <a:gd name="T15" fmla="*/ 23 h 36"/>
                  <a:gd name="T16" fmla="*/ 5 w 17"/>
                  <a:gd name="T17" fmla="*/ 9 h 36"/>
                  <a:gd name="T18" fmla="*/ 7 w 17"/>
                  <a:gd name="T19" fmla="*/ 8 h 36"/>
                  <a:gd name="T20" fmla="*/ 12 w 17"/>
                  <a:gd name="T21" fmla="*/ 9 h 36"/>
                  <a:gd name="T22" fmla="*/ 7 w 17"/>
                  <a:gd name="T23" fmla="*/ 17 h 36"/>
                  <a:gd name="T24" fmla="*/ 5 w 17"/>
                  <a:gd name="T25" fmla="*/ 19 h 36"/>
                  <a:gd name="T26" fmla="*/ 5 w 17"/>
                  <a:gd name="T27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36">
                    <a:moveTo>
                      <a:pt x="5" y="23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12" y="18"/>
                      <a:pt x="16" y="13"/>
                      <a:pt x="17" y="6"/>
                    </a:cubicBezTo>
                    <a:cubicBezTo>
                      <a:pt x="17" y="0"/>
                      <a:pt x="13" y="0"/>
                      <a:pt x="8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5" y="23"/>
                    </a:lnTo>
                    <a:close/>
                    <a:moveTo>
                      <a:pt x="5" y="9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11" y="6"/>
                      <a:pt x="12" y="6"/>
                      <a:pt x="12" y="9"/>
                    </a:cubicBezTo>
                    <a:cubicBezTo>
                      <a:pt x="12" y="12"/>
                      <a:pt x="11" y="15"/>
                      <a:pt x="7" y="17"/>
                    </a:cubicBezTo>
                    <a:cubicBezTo>
                      <a:pt x="5" y="19"/>
                      <a:pt x="5" y="19"/>
                      <a:pt x="5" y="1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64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9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Pipeline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실행 결과 확인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활용한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배포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2. Canary Release with </a:t>
            </a:r>
            <a:r>
              <a:rPr lang="en-US" altLang="ko-KR" b="1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2. Deploy </a:t>
            </a:r>
            <a:r>
              <a:rPr kumimoji="1" lang="en-US" altLang="ko-KR" b="1" dirty="0" err="1">
                <a:latin typeface="Noto Sans" charset="0"/>
                <a:ea typeface="Noto Sans" charset="0"/>
                <a:cs typeface="Noto Sans" charset="0"/>
              </a:rPr>
              <a:t>Pipline</a:t>
            </a:r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구성하기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96516" y="1814280"/>
            <a:ext cx="8397240" cy="1414130"/>
            <a:chOff x="812540" y="1592796"/>
            <a:chExt cx="8397240" cy="14141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40" y="1592796"/>
              <a:ext cx="8397240" cy="131889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4" name="Arrow Cursor"/>
            <p:cNvSpPr>
              <a:spLocks noChangeAspect="1"/>
            </p:cNvSpPr>
            <p:nvPr/>
          </p:nvSpPr>
          <p:spPr bwMode="auto">
            <a:xfrm>
              <a:off x="8841432" y="2761381"/>
              <a:ext cx="157096" cy="245545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ln>
              <a:solidFill>
                <a:schemeClr val="accent2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"/>
          <a:stretch/>
        </p:blipFill>
        <p:spPr>
          <a:xfrm>
            <a:off x="4556956" y="3513826"/>
            <a:ext cx="4011454" cy="26198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88504" y="1516960"/>
            <a:ext cx="3651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1 Pipeline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화면에서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Canary release pipeline</a:t>
            </a: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수동 실행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495" y="3424488"/>
            <a:ext cx="31213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2 Confirm Execution</a:t>
            </a:r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en-US" altLang="ko-KR" sz="1050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ko-KR" altLang="en-US" sz="105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b="1" dirty="0" smtClean="0">
                <a:latin typeface="Noto Sans" charset="0"/>
                <a:ea typeface="Noto Sans" charset="0"/>
                <a:cs typeface="Noto Sans" charset="0"/>
              </a:rPr>
              <a:t>namespace: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본인의 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namespace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명 전체 입력</a:t>
            </a:r>
            <a:endParaRPr kumimoji="1" lang="ko-KR" altLang="en-US" sz="105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516" y="3905299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en-US" altLang="ko-KR" sz="105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050" b="1" dirty="0" smtClean="0">
                <a:latin typeface="Noto Sans" charset="0"/>
                <a:ea typeface="Noto Sans" charset="0"/>
                <a:cs typeface="Noto Sans" charset="0"/>
              </a:rPr>
              <a:t>Run</a:t>
            </a:r>
            <a:r>
              <a:rPr kumimoji="1" lang="ko-KR" altLang="en-US" sz="1050" dirty="0" smtClean="0">
                <a:latin typeface="Noto Sans" charset="0"/>
                <a:ea typeface="Noto Sans" charset="0"/>
                <a:cs typeface="Noto Sans" charset="0"/>
              </a:rPr>
              <a:t> 버튼 클릭</a:t>
            </a:r>
            <a:endParaRPr kumimoji="1" lang="ko-KR" altLang="en-US" sz="105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Arrow Cursor"/>
          <p:cNvSpPr>
            <a:spLocks noChangeAspect="1"/>
          </p:cNvSpPr>
          <p:nvPr/>
        </p:nvSpPr>
        <p:spPr bwMode="auto">
          <a:xfrm>
            <a:off x="8301372" y="5950759"/>
            <a:ext cx="157096" cy="245545"/>
          </a:xfrm>
          <a:custGeom>
            <a:avLst/>
            <a:gdLst>
              <a:gd name="T0" fmla="*/ 379 w 495"/>
              <a:gd name="T1" fmla="*/ 721 h 773"/>
              <a:gd name="T2" fmla="*/ 269 w 495"/>
              <a:gd name="T3" fmla="*/ 494 h 773"/>
              <a:gd name="T4" fmla="*/ 495 w 495"/>
              <a:gd name="T5" fmla="*/ 494 h 773"/>
              <a:gd name="T6" fmla="*/ 0 w 495"/>
              <a:gd name="T7" fmla="*/ 0 h 773"/>
              <a:gd name="T8" fmla="*/ 0 w 495"/>
              <a:gd name="T9" fmla="*/ 702 h 773"/>
              <a:gd name="T10" fmla="*/ 166 w 495"/>
              <a:gd name="T11" fmla="*/ 536 h 773"/>
              <a:gd name="T12" fmla="*/ 282 w 495"/>
              <a:gd name="T13" fmla="*/ 773 h 773"/>
              <a:gd name="T14" fmla="*/ 379 w 495"/>
              <a:gd name="T15" fmla="*/ 721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773">
                <a:moveTo>
                  <a:pt x="379" y="721"/>
                </a:moveTo>
                <a:lnTo>
                  <a:pt x="269" y="494"/>
                </a:lnTo>
                <a:lnTo>
                  <a:pt x="495" y="494"/>
                </a:lnTo>
                <a:lnTo>
                  <a:pt x="0" y="0"/>
                </a:lnTo>
                <a:lnTo>
                  <a:pt x="0" y="702"/>
                </a:lnTo>
                <a:lnTo>
                  <a:pt x="166" y="536"/>
                </a:lnTo>
                <a:lnTo>
                  <a:pt x="282" y="773"/>
                </a:lnTo>
                <a:lnTo>
                  <a:pt x="379" y="721"/>
                </a:lnTo>
                <a:close/>
              </a:path>
            </a:pathLst>
          </a:custGeom>
          <a:ln>
            <a:solidFill>
              <a:schemeClr val="accent2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5F5F5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5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1064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8014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Why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Spinnaker</a:t>
            </a:r>
            <a:endParaRPr lang="ko-KR" altLang="en-US" dirty="0"/>
          </a:p>
        </p:txBody>
      </p: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grpSp>
        <p:nvGrpSpPr>
          <p:cNvPr id="170" name="그룹 169"/>
          <p:cNvGrpSpPr/>
          <p:nvPr/>
        </p:nvGrpSpPr>
        <p:grpSpPr>
          <a:xfrm>
            <a:off x="812540" y="1160720"/>
            <a:ext cx="2269539" cy="2101335"/>
            <a:chOff x="66088" y="1556859"/>
            <a:chExt cx="2002248" cy="1853854"/>
          </a:xfrm>
        </p:grpSpPr>
        <p:grpSp>
          <p:nvGrpSpPr>
            <p:cNvPr id="171" name="그룹 170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180" name="그룹 179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186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87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88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89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190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181" name="TextBox 108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82" name="TextBox 109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83" name="TextBox 110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84" name="TextBox 126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85" name="TextBox 171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173" name="TextBox 52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174" name="그룹 173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175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177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91" name="그룹 190"/>
          <p:cNvGrpSpPr/>
          <p:nvPr/>
        </p:nvGrpSpPr>
        <p:grpSpPr>
          <a:xfrm>
            <a:off x="2022623" y="3590392"/>
            <a:ext cx="2269539" cy="2101335"/>
            <a:chOff x="66088" y="1556859"/>
            <a:chExt cx="2002248" cy="1853854"/>
          </a:xfrm>
        </p:grpSpPr>
        <p:grpSp>
          <p:nvGrpSpPr>
            <p:cNvPr id="192" name="그룹 191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201" name="그룹 200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207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08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09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10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11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202" name="TextBox 122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03" name="TextBox 123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04" name="TextBox 124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05" name="TextBox 125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06" name="TextBox 127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194" name="TextBox 114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195" name="그룹 194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196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97" name="그룹 196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198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212" name="그룹 211"/>
          <p:cNvGrpSpPr/>
          <p:nvPr/>
        </p:nvGrpSpPr>
        <p:grpSpPr>
          <a:xfrm>
            <a:off x="4114552" y="2246109"/>
            <a:ext cx="2269539" cy="2101335"/>
            <a:chOff x="66088" y="1556859"/>
            <a:chExt cx="2002248" cy="1853854"/>
          </a:xfrm>
        </p:grpSpPr>
        <p:grpSp>
          <p:nvGrpSpPr>
            <p:cNvPr id="213" name="그룹 212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222" name="그룹 221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228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29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30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31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32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223" name="TextBox 144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24" name="TextBox 145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25" name="TextBox 146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26" name="TextBox 147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27" name="TextBox 148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215" name="TextBox 136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216" name="그룹 215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217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8" name="그룹 217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219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0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21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233" name="그룹 232"/>
          <p:cNvGrpSpPr/>
          <p:nvPr/>
        </p:nvGrpSpPr>
        <p:grpSpPr>
          <a:xfrm>
            <a:off x="6744916" y="1195441"/>
            <a:ext cx="2269539" cy="2101335"/>
            <a:chOff x="66088" y="1556859"/>
            <a:chExt cx="2002248" cy="1853854"/>
          </a:xfrm>
        </p:grpSpPr>
        <p:grpSp>
          <p:nvGrpSpPr>
            <p:cNvPr id="234" name="그룹 233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243" name="그룹 242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249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50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51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52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53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244" name="TextBox 165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45" name="TextBox 166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46" name="TextBox 167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47" name="TextBox 168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48" name="TextBox 169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235" name="그룹 234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236" name="TextBox 157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237" name="그룹 236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238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39" name="그룹 238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240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42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254" name="그룹 253"/>
          <p:cNvGrpSpPr/>
          <p:nvPr/>
        </p:nvGrpSpPr>
        <p:grpSpPr>
          <a:xfrm>
            <a:off x="6248879" y="3735125"/>
            <a:ext cx="2269539" cy="2101335"/>
            <a:chOff x="66088" y="1556859"/>
            <a:chExt cx="2002248" cy="1853854"/>
          </a:xfrm>
        </p:grpSpPr>
        <p:grpSp>
          <p:nvGrpSpPr>
            <p:cNvPr id="255" name="그룹 254"/>
            <p:cNvGrpSpPr/>
            <p:nvPr/>
          </p:nvGrpSpPr>
          <p:grpSpPr>
            <a:xfrm>
              <a:off x="66088" y="1556859"/>
              <a:ext cx="2002248" cy="1853854"/>
              <a:chOff x="3008784" y="2384884"/>
              <a:chExt cx="3913262" cy="3698696"/>
            </a:xfrm>
          </p:grpSpPr>
          <p:grpSp>
            <p:nvGrpSpPr>
              <p:cNvPr id="264" name="그룹 263"/>
              <p:cNvGrpSpPr/>
              <p:nvPr/>
            </p:nvGrpSpPr>
            <p:grpSpPr>
              <a:xfrm>
                <a:off x="3008784" y="2384884"/>
                <a:ext cx="3913262" cy="3698696"/>
                <a:chOff x="5005280" y="4772509"/>
                <a:chExt cx="705658" cy="672628"/>
              </a:xfrm>
            </p:grpSpPr>
            <p:sp>
              <p:nvSpPr>
                <p:cNvPr id="270" name="Freeform 676"/>
                <p:cNvSpPr>
                  <a:spLocks/>
                </p:cNvSpPr>
                <p:nvPr/>
              </p:nvSpPr>
              <p:spPr bwMode="auto">
                <a:xfrm>
                  <a:off x="5005280" y="4970695"/>
                  <a:ext cx="240224" cy="390364"/>
                </a:xfrm>
                <a:custGeom>
                  <a:avLst/>
                  <a:gdLst>
                    <a:gd name="T0" fmla="*/ 198 w 293"/>
                    <a:gd name="T1" fmla="*/ 476 h 476"/>
                    <a:gd name="T2" fmla="*/ 293 w 293"/>
                    <a:gd name="T3" fmla="*/ 345 h 476"/>
                    <a:gd name="T4" fmla="*/ 208 w 293"/>
                    <a:gd name="T5" fmla="*/ 83 h 476"/>
                    <a:gd name="T6" fmla="*/ 147 w 293"/>
                    <a:gd name="T7" fmla="*/ 0 h 476"/>
                    <a:gd name="T8" fmla="*/ 54 w 293"/>
                    <a:gd name="T9" fmla="*/ 33 h 476"/>
                    <a:gd name="T10" fmla="*/ 198 w 293"/>
                    <a:gd name="T11" fmla="*/ 47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3" h="476">
                      <a:moveTo>
                        <a:pt x="198" y="476"/>
                      </a:moveTo>
                      <a:cubicBezTo>
                        <a:pt x="293" y="345"/>
                        <a:pt x="293" y="345"/>
                        <a:pt x="293" y="345"/>
                      </a:cubicBezTo>
                      <a:cubicBezTo>
                        <a:pt x="213" y="287"/>
                        <a:pt x="176" y="182"/>
                        <a:pt x="208" y="83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0" y="200"/>
                        <a:pt x="63" y="377"/>
                        <a:pt x="198" y="476"/>
                      </a:cubicBezTo>
                      <a:close/>
                    </a:path>
                  </a:pathLst>
                </a:custGeom>
                <a:solidFill>
                  <a:srgbClr val="60C7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71" name="Freeform 677"/>
                <p:cNvSpPr>
                  <a:spLocks/>
                </p:cNvSpPr>
                <p:nvPr/>
              </p:nvSpPr>
              <p:spPr bwMode="auto">
                <a:xfrm>
                  <a:off x="5164429" y="5252958"/>
                  <a:ext cx="387362" cy="192179"/>
                </a:xfrm>
                <a:custGeom>
                  <a:avLst/>
                  <a:gdLst>
                    <a:gd name="T0" fmla="*/ 469 w 469"/>
                    <a:gd name="T1" fmla="*/ 131 h 234"/>
                    <a:gd name="T2" fmla="*/ 374 w 469"/>
                    <a:gd name="T3" fmla="*/ 0 h 234"/>
                    <a:gd name="T4" fmla="*/ 98 w 469"/>
                    <a:gd name="T5" fmla="*/ 0 h 234"/>
                    <a:gd name="T6" fmla="*/ 0 w 469"/>
                    <a:gd name="T7" fmla="*/ 32 h 234"/>
                    <a:gd name="T8" fmla="*/ 3 w 469"/>
                    <a:gd name="T9" fmla="*/ 131 h 234"/>
                    <a:gd name="T10" fmla="*/ 469 w 469"/>
                    <a:gd name="T11" fmla="*/ 131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9" h="234">
                      <a:moveTo>
                        <a:pt x="469" y="131"/>
                      </a:moveTo>
                      <a:cubicBezTo>
                        <a:pt x="374" y="0"/>
                        <a:pt x="374" y="0"/>
                        <a:pt x="374" y="0"/>
                      </a:cubicBezTo>
                      <a:cubicBezTo>
                        <a:pt x="294" y="58"/>
                        <a:pt x="182" y="61"/>
                        <a:pt x="98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131"/>
                        <a:pt x="3" y="131"/>
                        <a:pt x="3" y="131"/>
                      </a:cubicBezTo>
                      <a:cubicBezTo>
                        <a:pt x="146" y="234"/>
                        <a:pt x="334" y="229"/>
                        <a:pt x="469" y="13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72" name="Freeform 678"/>
                <p:cNvSpPr>
                  <a:spLocks/>
                </p:cNvSpPr>
                <p:nvPr/>
              </p:nvSpPr>
              <p:spPr bwMode="auto">
                <a:xfrm>
                  <a:off x="5473716" y="4997720"/>
                  <a:ext cx="237222" cy="363340"/>
                </a:xfrm>
                <a:custGeom>
                  <a:avLst/>
                  <a:gdLst>
                    <a:gd name="T0" fmla="*/ 239 w 290"/>
                    <a:gd name="T1" fmla="*/ 0 h 443"/>
                    <a:gd name="T2" fmla="*/ 85 w 290"/>
                    <a:gd name="T3" fmla="*/ 50 h 443"/>
                    <a:gd name="T4" fmla="*/ 0 w 290"/>
                    <a:gd name="T5" fmla="*/ 312 h 443"/>
                    <a:gd name="T6" fmla="*/ 0 w 290"/>
                    <a:gd name="T7" fmla="*/ 415 h 443"/>
                    <a:gd name="T8" fmla="*/ 95 w 290"/>
                    <a:gd name="T9" fmla="*/ 443 h 443"/>
                    <a:gd name="T10" fmla="*/ 239 w 290"/>
                    <a:gd name="T11" fmla="*/ 0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" h="443">
                      <a:moveTo>
                        <a:pt x="239" y="0"/>
                      </a:moveTo>
                      <a:cubicBezTo>
                        <a:pt x="85" y="50"/>
                        <a:pt x="85" y="50"/>
                        <a:pt x="85" y="50"/>
                      </a:cubicBezTo>
                      <a:cubicBezTo>
                        <a:pt x="116" y="144"/>
                        <a:pt x="84" y="251"/>
                        <a:pt x="0" y="312"/>
                      </a:cubicBezTo>
                      <a:cubicBezTo>
                        <a:pt x="0" y="415"/>
                        <a:pt x="0" y="415"/>
                        <a:pt x="0" y="415"/>
                      </a:cubicBezTo>
                      <a:cubicBezTo>
                        <a:pt x="95" y="443"/>
                        <a:pt x="95" y="443"/>
                        <a:pt x="95" y="443"/>
                      </a:cubicBezTo>
                      <a:cubicBezTo>
                        <a:pt x="237" y="339"/>
                        <a:pt x="290" y="159"/>
                        <a:pt x="239" y="0"/>
                      </a:cubicBezTo>
                      <a:close/>
                    </a:path>
                  </a:pathLst>
                </a:custGeom>
                <a:solidFill>
                  <a:srgbClr val="2DA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73" name="Freeform 679"/>
                <p:cNvSpPr>
                  <a:spLocks/>
                </p:cNvSpPr>
                <p:nvPr/>
              </p:nvSpPr>
              <p:spPr bwMode="auto">
                <a:xfrm>
                  <a:off x="5359608" y="4772509"/>
                  <a:ext cx="309289" cy="291273"/>
                </a:xfrm>
                <a:custGeom>
                  <a:avLst/>
                  <a:gdLst>
                    <a:gd name="T0" fmla="*/ 0 w 377"/>
                    <a:gd name="T1" fmla="*/ 0 h 355"/>
                    <a:gd name="T2" fmla="*/ 0 w 377"/>
                    <a:gd name="T3" fmla="*/ 162 h 355"/>
                    <a:gd name="T4" fmla="*/ 223 w 377"/>
                    <a:gd name="T5" fmla="*/ 324 h 355"/>
                    <a:gd name="T6" fmla="*/ 321 w 377"/>
                    <a:gd name="T7" fmla="*/ 355 h 355"/>
                    <a:gd name="T8" fmla="*/ 377 w 377"/>
                    <a:gd name="T9" fmla="*/ 274 h 355"/>
                    <a:gd name="T10" fmla="*/ 0 w 377"/>
                    <a:gd name="T11" fmla="*/ 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7" h="355">
                      <a:moveTo>
                        <a:pt x="0" y="0"/>
                      </a:move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99" y="162"/>
                        <a:pt x="191" y="225"/>
                        <a:pt x="223" y="324"/>
                      </a:cubicBezTo>
                      <a:cubicBezTo>
                        <a:pt x="321" y="355"/>
                        <a:pt x="321" y="355"/>
                        <a:pt x="321" y="355"/>
                      </a:cubicBezTo>
                      <a:cubicBezTo>
                        <a:pt x="377" y="274"/>
                        <a:pt x="377" y="274"/>
                        <a:pt x="377" y="274"/>
                      </a:cubicBezTo>
                      <a:cubicBezTo>
                        <a:pt x="322" y="106"/>
                        <a:pt x="16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F5C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  <p:sp>
              <p:nvSpPr>
                <p:cNvPr id="274" name="Freeform 680"/>
                <p:cNvSpPr>
                  <a:spLocks/>
                </p:cNvSpPr>
                <p:nvPr/>
              </p:nvSpPr>
              <p:spPr bwMode="auto">
                <a:xfrm>
                  <a:off x="5050320" y="4772509"/>
                  <a:ext cx="357334" cy="267250"/>
                </a:xfrm>
                <a:custGeom>
                  <a:avLst/>
                  <a:gdLst>
                    <a:gd name="T0" fmla="*/ 377 w 437"/>
                    <a:gd name="T1" fmla="*/ 0 h 324"/>
                    <a:gd name="T2" fmla="*/ 377 w 437"/>
                    <a:gd name="T3" fmla="*/ 0 h 324"/>
                    <a:gd name="T4" fmla="*/ 0 w 437"/>
                    <a:gd name="T5" fmla="*/ 274 h 324"/>
                    <a:gd name="T6" fmla="*/ 0 w 437"/>
                    <a:gd name="T7" fmla="*/ 274 h 324"/>
                    <a:gd name="T8" fmla="*/ 93 w 437"/>
                    <a:gd name="T9" fmla="*/ 241 h 324"/>
                    <a:gd name="T10" fmla="*/ 154 w 437"/>
                    <a:gd name="T11" fmla="*/ 324 h 324"/>
                    <a:gd name="T12" fmla="*/ 377 w 437"/>
                    <a:gd name="T13" fmla="*/ 162 h 324"/>
                    <a:gd name="T14" fmla="*/ 437 w 437"/>
                    <a:gd name="T15" fmla="*/ 78 h 324"/>
                    <a:gd name="T16" fmla="*/ 377 w 437"/>
                    <a:gd name="T17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7" h="324">
                      <a:moveTo>
                        <a:pt x="377" y="0"/>
                      </a:moveTo>
                      <a:cubicBezTo>
                        <a:pt x="377" y="0"/>
                        <a:pt x="377" y="0"/>
                        <a:pt x="377" y="0"/>
                      </a:cubicBezTo>
                      <a:cubicBezTo>
                        <a:pt x="201" y="0"/>
                        <a:pt x="52" y="115"/>
                        <a:pt x="0" y="274"/>
                      </a:cubicBezTo>
                      <a:cubicBezTo>
                        <a:pt x="0" y="274"/>
                        <a:pt x="0" y="274"/>
                        <a:pt x="0" y="274"/>
                      </a:cubicBezTo>
                      <a:cubicBezTo>
                        <a:pt x="93" y="241"/>
                        <a:pt x="93" y="241"/>
                        <a:pt x="93" y="241"/>
                      </a:cubicBezTo>
                      <a:cubicBezTo>
                        <a:pt x="154" y="324"/>
                        <a:pt x="154" y="324"/>
                        <a:pt x="154" y="324"/>
                      </a:cubicBezTo>
                      <a:cubicBezTo>
                        <a:pt x="184" y="230"/>
                        <a:pt x="273" y="162"/>
                        <a:pt x="377" y="162"/>
                      </a:cubicBezTo>
                      <a:cubicBezTo>
                        <a:pt x="437" y="78"/>
                        <a:pt x="437" y="78"/>
                        <a:pt x="437" y="78"/>
                      </a:cubicBezTo>
                      <a:lnTo>
                        <a:pt x="377" y="0"/>
                      </a:lnTo>
                      <a:close/>
                    </a:path>
                  </a:pathLst>
                </a:custGeom>
                <a:solidFill>
                  <a:srgbClr val="FAA4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800" dirty="0">
                    <a:latin typeface="Noto Sans" charset="0"/>
                    <a:ea typeface="Noto Sans" charset="0"/>
                    <a:cs typeface="Noto Sans" charset="0"/>
                  </a:endParaRPr>
                </a:p>
              </p:txBody>
            </p:sp>
          </p:grpSp>
          <p:sp>
            <p:nvSpPr>
              <p:cNvPr id="265" name="TextBox 198"/>
              <p:cNvSpPr txBox="1"/>
              <p:nvPr/>
            </p:nvSpPr>
            <p:spPr>
              <a:xfrm rot="19397999">
                <a:off x="3745410" y="2788127"/>
                <a:ext cx="98437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BUILD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66" name="TextBox 199"/>
              <p:cNvSpPr txBox="1"/>
              <p:nvPr/>
            </p:nvSpPr>
            <p:spPr>
              <a:xfrm rot="16200000">
                <a:off x="3124396" y="4258393"/>
                <a:ext cx="928123" cy="421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CODE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67" name="TextBox 200"/>
              <p:cNvSpPr txBox="1"/>
              <p:nvPr/>
            </p:nvSpPr>
            <p:spPr>
              <a:xfrm>
                <a:off x="3956133" y="5328224"/>
                <a:ext cx="1695560" cy="399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MORNITORING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68" name="TextBox 201"/>
              <p:cNvSpPr txBox="1"/>
              <p:nvPr/>
            </p:nvSpPr>
            <p:spPr>
              <a:xfrm rot="17896557">
                <a:off x="5712287" y="4553637"/>
                <a:ext cx="1068844" cy="39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7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DEPLOY</a:t>
                </a:r>
                <a:endParaRPr kumimoji="1" lang="ko-KR" altLang="en-US" sz="7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69" name="TextBox 202"/>
              <p:cNvSpPr txBox="1"/>
              <p:nvPr/>
            </p:nvSpPr>
            <p:spPr>
              <a:xfrm rot="2607575">
                <a:off x="5521334" y="2919461"/>
                <a:ext cx="815198" cy="42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800" b="1" dirty="0" smtClean="0">
                    <a:solidFill>
                      <a:schemeClr val="bg1"/>
                    </a:solidFill>
                    <a:latin typeface="Noto Sans" charset="0"/>
                    <a:ea typeface="Noto Sans" charset="0"/>
                    <a:cs typeface="Noto Sans" charset="0"/>
                  </a:rPr>
                  <a:t>TEST</a:t>
                </a:r>
                <a:endParaRPr kumimoji="1" lang="ko-KR" altLang="en-US" sz="800" b="1" dirty="0">
                  <a:solidFill>
                    <a:schemeClr val="bg1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676200" y="2065436"/>
              <a:ext cx="633856" cy="725180"/>
              <a:chOff x="1735937" y="2903161"/>
              <a:chExt cx="633856" cy="725180"/>
            </a:xfrm>
          </p:grpSpPr>
          <p:sp>
            <p:nvSpPr>
              <p:cNvPr id="257" name="TextBox 190"/>
              <p:cNvSpPr txBox="1"/>
              <p:nvPr/>
            </p:nvSpPr>
            <p:spPr>
              <a:xfrm>
                <a:off x="1877350" y="290316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 charset="0"/>
                    <a:ea typeface="Noto Sans" charset="0"/>
                    <a:cs typeface="Noto Sans" charset="0"/>
                  </a:rPr>
                  <a:t>MSA</a:t>
                </a:r>
                <a:endParaRPr kumimoji="1"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grpSp>
            <p:nvGrpSpPr>
              <p:cNvPr id="258" name="그룹 257"/>
              <p:cNvGrpSpPr/>
              <p:nvPr/>
            </p:nvGrpSpPr>
            <p:grpSpPr>
              <a:xfrm>
                <a:off x="1735937" y="3180075"/>
                <a:ext cx="629002" cy="448266"/>
                <a:chOff x="12820650" y="1125538"/>
                <a:chExt cx="977900" cy="696913"/>
              </a:xfrm>
            </p:grpSpPr>
            <p:sp>
              <p:nvSpPr>
                <p:cNvPr id="259" name="Freeform 257"/>
                <p:cNvSpPr>
                  <a:spLocks noEditPoints="1"/>
                </p:cNvSpPr>
                <p:nvPr/>
              </p:nvSpPr>
              <p:spPr bwMode="auto">
                <a:xfrm>
                  <a:off x="12820650" y="1125538"/>
                  <a:ext cx="977900" cy="696913"/>
                </a:xfrm>
                <a:custGeom>
                  <a:avLst/>
                  <a:gdLst>
                    <a:gd name="T0" fmla="*/ 255 w 260"/>
                    <a:gd name="T1" fmla="*/ 40 h 185"/>
                    <a:gd name="T2" fmla="*/ 184 w 260"/>
                    <a:gd name="T3" fmla="*/ 1 h 185"/>
                    <a:gd name="T4" fmla="*/ 174 w 260"/>
                    <a:gd name="T5" fmla="*/ 1 h 185"/>
                    <a:gd name="T6" fmla="*/ 103 w 260"/>
                    <a:gd name="T7" fmla="*/ 40 h 185"/>
                    <a:gd name="T8" fmla="*/ 98 w 260"/>
                    <a:gd name="T9" fmla="*/ 48 h 185"/>
                    <a:gd name="T10" fmla="*/ 98 w 260"/>
                    <a:gd name="T11" fmla="*/ 52 h 185"/>
                    <a:gd name="T12" fmla="*/ 79 w 260"/>
                    <a:gd name="T13" fmla="*/ 46 h 185"/>
                    <a:gd name="T14" fmla="*/ 47 w 260"/>
                    <a:gd name="T15" fmla="*/ 71 h 185"/>
                    <a:gd name="T16" fmla="*/ 34 w 260"/>
                    <a:gd name="T17" fmla="*/ 68 h 185"/>
                    <a:gd name="T18" fmla="*/ 0 w 260"/>
                    <a:gd name="T19" fmla="*/ 104 h 185"/>
                    <a:gd name="T20" fmla="*/ 34 w 260"/>
                    <a:gd name="T21" fmla="*/ 139 h 185"/>
                    <a:gd name="T22" fmla="*/ 98 w 260"/>
                    <a:gd name="T23" fmla="*/ 139 h 185"/>
                    <a:gd name="T24" fmla="*/ 103 w 260"/>
                    <a:gd name="T25" fmla="*/ 145 h 185"/>
                    <a:gd name="T26" fmla="*/ 174 w 260"/>
                    <a:gd name="T27" fmla="*/ 184 h 185"/>
                    <a:gd name="T28" fmla="*/ 179 w 260"/>
                    <a:gd name="T29" fmla="*/ 185 h 185"/>
                    <a:gd name="T30" fmla="*/ 184 w 260"/>
                    <a:gd name="T31" fmla="*/ 184 h 185"/>
                    <a:gd name="T32" fmla="*/ 255 w 260"/>
                    <a:gd name="T33" fmla="*/ 145 h 185"/>
                    <a:gd name="T34" fmla="*/ 260 w 260"/>
                    <a:gd name="T35" fmla="*/ 136 h 185"/>
                    <a:gd name="T36" fmla="*/ 260 w 260"/>
                    <a:gd name="T37" fmla="*/ 48 h 185"/>
                    <a:gd name="T38" fmla="*/ 255 w 260"/>
                    <a:gd name="T39" fmla="*/ 40 h 185"/>
                    <a:gd name="T40" fmla="*/ 98 w 260"/>
                    <a:gd name="T41" fmla="*/ 127 h 185"/>
                    <a:gd name="T42" fmla="*/ 34 w 260"/>
                    <a:gd name="T43" fmla="*/ 127 h 185"/>
                    <a:gd name="T44" fmla="*/ 12 w 260"/>
                    <a:gd name="T45" fmla="*/ 104 h 185"/>
                    <a:gd name="T46" fmla="*/ 34 w 260"/>
                    <a:gd name="T47" fmla="*/ 81 h 185"/>
                    <a:gd name="T48" fmla="*/ 42 w 260"/>
                    <a:gd name="T49" fmla="*/ 82 h 185"/>
                    <a:gd name="T50" fmla="*/ 55 w 260"/>
                    <a:gd name="T51" fmla="*/ 87 h 185"/>
                    <a:gd name="T52" fmla="*/ 58 w 260"/>
                    <a:gd name="T53" fmla="*/ 74 h 185"/>
                    <a:gd name="T54" fmla="*/ 79 w 260"/>
                    <a:gd name="T55" fmla="*/ 58 h 185"/>
                    <a:gd name="T56" fmla="*/ 98 w 260"/>
                    <a:gd name="T57" fmla="*/ 70 h 185"/>
                    <a:gd name="T58" fmla="*/ 98 w 260"/>
                    <a:gd name="T59" fmla="*/ 127 h 185"/>
                    <a:gd name="T60" fmla="*/ 179 w 260"/>
                    <a:gd name="T61" fmla="*/ 12 h 185"/>
                    <a:gd name="T62" fmla="*/ 204 w 260"/>
                    <a:gd name="T63" fmla="*/ 25 h 185"/>
                    <a:gd name="T64" fmla="*/ 140 w 260"/>
                    <a:gd name="T65" fmla="*/ 62 h 185"/>
                    <a:gd name="T66" fmla="*/ 140 w 260"/>
                    <a:gd name="T67" fmla="*/ 62 h 185"/>
                    <a:gd name="T68" fmla="*/ 140 w 260"/>
                    <a:gd name="T69" fmla="*/ 63 h 185"/>
                    <a:gd name="T70" fmla="*/ 139 w 260"/>
                    <a:gd name="T71" fmla="*/ 63 h 185"/>
                    <a:gd name="T72" fmla="*/ 139 w 260"/>
                    <a:gd name="T73" fmla="*/ 64 h 185"/>
                    <a:gd name="T74" fmla="*/ 138 w 260"/>
                    <a:gd name="T75" fmla="*/ 64 h 185"/>
                    <a:gd name="T76" fmla="*/ 138 w 260"/>
                    <a:gd name="T77" fmla="*/ 64 h 185"/>
                    <a:gd name="T78" fmla="*/ 138 w 260"/>
                    <a:gd name="T79" fmla="*/ 65 h 185"/>
                    <a:gd name="T80" fmla="*/ 109 w 260"/>
                    <a:gd name="T81" fmla="*/ 49 h 185"/>
                    <a:gd name="T82" fmla="*/ 179 w 260"/>
                    <a:gd name="T83" fmla="*/ 12 h 185"/>
                    <a:gd name="T84" fmla="*/ 175 w 260"/>
                    <a:gd name="T85" fmla="*/ 169 h 185"/>
                    <a:gd name="T86" fmla="*/ 109 w 260"/>
                    <a:gd name="T87" fmla="*/ 135 h 185"/>
                    <a:gd name="T88" fmla="*/ 109 w 260"/>
                    <a:gd name="T89" fmla="*/ 62 h 185"/>
                    <a:gd name="T90" fmla="*/ 137 w 260"/>
                    <a:gd name="T91" fmla="*/ 77 h 185"/>
                    <a:gd name="T92" fmla="*/ 137 w 260"/>
                    <a:gd name="T93" fmla="*/ 110 h 185"/>
                    <a:gd name="T94" fmla="*/ 143 w 260"/>
                    <a:gd name="T95" fmla="*/ 116 h 185"/>
                    <a:gd name="T96" fmla="*/ 149 w 260"/>
                    <a:gd name="T97" fmla="*/ 110 h 185"/>
                    <a:gd name="T98" fmla="*/ 149 w 260"/>
                    <a:gd name="T99" fmla="*/ 83 h 185"/>
                    <a:gd name="T100" fmla="*/ 175 w 260"/>
                    <a:gd name="T101" fmla="*/ 97 h 185"/>
                    <a:gd name="T102" fmla="*/ 175 w 260"/>
                    <a:gd name="T103" fmla="*/ 169 h 185"/>
                    <a:gd name="T104" fmla="*/ 179 w 260"/>
                    <a:gd name="T105" fmla="*/ 87 h 185"/>
                    <a:gd name="T106" fmla="*/ 150 w 260"/>
                    <a:gd name="T107" fmla="*/ 71 h 185"/>
                    <a:gd name="T108" fmla="*/ 217 w 260"/>
                    <a:gd name="T109" fmla="*/ 32 h 185"/>
                    <a:gd name="T110" fmla="*/ 248 w 260"/>
                    <a:gd name="T111" fmla="*/ 48 h 185"/>
                    <a:gd name="T112" fmla="*/ 179 w 260"/>
                    <a:gd name="T113" fmla="*/ 87 h 185"/>
                    <a:gd name="T114" fmla="*/ 253 w 260"/>
                    <a:gd name="T115" fmla="*/ 133 h 185"/>
                    <a:gd name="T116" fmla="*/ 185 w 260"/>
                    <a:gd name="T117" fmla="*/ 169 h 185"/>
                    <a:gd name="T118" fmla="*/ 185 w 260"/>
                    <a:gd name="T119" fmla="*/ 97 h 185"/>
                    <a:gd name="T120" fmla="*/ 253 w 260"/>
                    <a:gd name="T121" fmla="*/ 58 h 185"/>
                    <a:gd name="T122" fmla="*/ 253 w 260"/>
                    <a:gd name="T123" fmla="*/ 13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0" h="185">
                      <a:moveTo>
                        <a:pt x="255" y="40"/>
                      </a:moveTo>
                      <a:cubicBezTo>
                        <a:pt x="184" y="1"/>
                        <a:pt x="184" y="1"/>
                        <a:pt x="184" y="1"/>
                      </a:cubicBezTo>
                      <a:cubicBezTo>
                        <a:pt x="181" y="0"/>
                        <a:pt x="177" y="0"/>
                        <a:pt x="174" y="1"/>
                      </a:cubicBezTo>
                      <a:cubicBezTo>
                        <a:pt x="103" y="40"/>
                        <a:pt x="103" y="40"/>
                        <a:pt x="103" y="40"/>
                      </a:cubicBezTo>
                      <a:cubicBezTo>
                        <a:pt x="100" y="41"/>
                        <a:pt x="98" y="45"/>
                        <a:pt x="98" y="48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3" y="48"/>
                        <a:pt x="86" y="46"/>
                        <a:pt x="79" y="46"/>
                      </a:cubicBezTo>
                      <a:cubicBezTo>
                        <a:pt x="64" y="46"/>
                        <a:pt x="51" y="56"/>
                        <a:pt x="47" y="71"/>
                      </a:cubicBezTo>
                      <a:cubicBezTo>
                        <a:pt x="43" y="69"/>
                        <a:pt x="38" y="68"/>
                        <a:pt x="34" y="68"/>
                      </a:cubicBezTo>
                      <a:cubicBezTo>
                        <a:pt x="15" y="68"/>
                        <a:pt x="0" y="84"/>
                        <a:pt x="0" y="104"/>
                      </a:cubicBezTo>
                      <a:cubicBezTo>
                        <a:pt x="0" y="123"/>
                        <a:pt x="15" y="139"/>
                        <a:pt x="34" y="139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9" y="141"/>
                        <a:pt x="101" y="144"/>
                        <a:pt x="103" y="145"/>
                      </a:cubicBezTo>
                      <a:cubicBezTo>
                        <a:pt x="174" y="184"/>
                        <a:pt x="174" y="184"/>
                        <a:pt x="174" y="184"/>
                      </a:cubicBezTo>
                      <a:cubicBezTo>
                        <a:pt x="176" y="184"/>
                        <a:pt x="177" y="185"/>
                        <a:pt x="179" y="185"/>
                      </a:cubicBezTo>
                      <a:cubicBezTo>
                        <a:pt x="181" y="185"/>
                        <a:pt x="182" y="184"/>
                        <a:pt x="184" y="18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8" y="143"/>
                        <a:pt x="260" y="140"/>
                        <a:pt x="260" y="136"/>
                      </a:cubicBezTo>
                      <a:cubicBezTo>
                        <a:pt x="260" y="48"/>
                        <a:pt x="260" y="48"/>
                        <a:pt x="260" y="48"/>
                      </a:cubicBezTo>
                      <a:cubicBezTo>
                        <a:pt x="260" y="45"/>
                        <a:pt x="258" y="41"/>
                        <a:pt x="255" y="40"/>
                      </a:cubicBezTo>
                      <a:close/>
                      <a:moveTo>
                        <a:pt x="98" y="127"/>
                      </a:moveTo>
                      <a:cubicBezTo>
                        <a:pt x="34" y="127"/>
                        <a:pt x="34" y="127"/>
                        <a:pt x="34" y="127"/>
                      </a:cubicBezTo>
                      <a:cubicBezTo>
                        <a:pt x="22" y="127"/>
                        <a:pt x="12" y="116"/>
                        <a:pt x="12" y="104"/>
                      </a:cubicBezTo>
                      <a:cubicBezTo>
                        <a:pt x="12" y="91"/>
                        <a:pt x="22" y="81"/>
                        <a:pt x="34" y="81"/>
                      </a:cubicBezTo>
                      <a:cubicBezTo>
                        <a:pt x="37" y="81"/>
                        <a:pt x="39" y="81"/>
                        <a:pt x="42" y="82"/>
                      </a:cubicBezTo>
                      <a:cubicBezTo>
                        <a:pt x="55" y="87"/>
                        <a:pt x="55" y="87"/>
                        <a:pt x="55" y="87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61" y="65"/>
                        <a:pt x="70" y="58"/>
                        <a:pt x="79" y="58"/>
                      </a:cubicBezTo>
                      <a:cubicBezTo>
                        <a:pt x="87" y="58"/>
                        <a:pt x="94" y="63"/>
                        <a:pt x="98" y="70"/>
                      </a:cubicBezTo>
                      <a:lnTo>
                        <a:pt x="98" y="127"/>
                      </a:lnTo>
                      <a:close/>
                      <a:moveTo>
                        <a:pt x="179" y="12"/>
                      </a:moveTo>
                      <a:cubicBezTo>
                        <a:pt x="204" y="25"/>
                        <a:pt x="204" y="25"/>
                        <a:pt x="204" y="25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2"/>
                        <a:pt x="140" y="62"/>
                      </a:cubicBezTo>
                      <a:cubicBezTo>
                        <a:pt x="140" y="62"/>
                        <a:pt x="140" y="63"/>
                        <a:pt x="140" y="63"/>
                      </a:cubicBezTo>
                      <a:cubicBezTo>
                        <a:pt x="139" y="63"/>
                        <a:pt x="139" y="63"/>
                        <a:pt x="139" y="63"/>
                      </a:cubicBezTo>
                      <a:cubicBezTo>
                        <a:pt x="139" y="63"/>
                        <a:pt x="139" y="63"/>
                        <a:pt x="139" y="64"/>
                      </a:cubicBezTo>
                      <a:cubicBezTo>
                        <a:pt x="139" y="64"/>
                        <a:pt x="138" y="64"/>
                        <a:pt x="138" y="64"/>
                      </a:cubicBezTo>
                      <a:cubicBezTo>
                        <a:pt x="138" y="64"/>
                        <a:pt x="138" y="64"/>
                        <a:pt x="138" y="64"/>
                      </a:cubicBezTo>
                      <a:cubicBezTo>
                        <a:pt x="138" y="65"/>
                        <a:pt x="138" y="65"/>
                        <a:pt x="138" y="65"/>
                      </a:cubicBezTo>
                      <a:cubicBezTo>
                        <a:pt x="109" y="49"/>
                        <a:pt x="109" y="49"/>
                        <a:pt x="109" y="49"/>
                      </a:cubicBezTo>
                      <a:lnTo>
                        <a:pt x="179" y="12"/>
                      </a:lnTo>
                      <a:close/>
                      <a:moveTo>
                        <a:pt x="175" y="169"/>
                      </a:move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7" y="110"/>
                        <a:pt x="137" y="110"/>
                        <a:pt x="137" y="110"/>
                      </a:cubicBezTo>
                      <a:cubicBezTo>
                        <a:pt x="137" y="113"/>
                        <a:pt x="140" y="116"/>
                        <a:pt x="143" y="116"/>
                      </a:cubicBezTo>
                      <a:cubicBezTo>
                        <a:pt x="147" y="116"/>
                        <a:pt x="149" y="113"/>
                        <a:pt x="149" y="110"/>
                      </a:cubicBezTo>
                      <a:cubicBezTo>
                        <a:pt x="149" y="83"/>
                        <a:pt x="149" y="83"/>
                        <a:pt x="149" y="83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lnTo>
                        <a:pt x="175" y="169"/>
                      </a:lnTo>
                      <a:close/>
                      <a:moveTo>
                        <a:pt x="179" y="87"/>
                      </a:move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48" y="48"/>
                        <a:pt x="248" y="48"/>
                        <a:pt x="248" y="48"/>
                      </a:cubicBezTo>
                      <a:lnTo>
                        <a:pt x="179" y="87"/>
                      </a:lnTo>
                      <a:close/>
                      <a:moveTo>
                        <a:pt x="253" y="133"/>
                      </a:moveTo>
                      <a:cubicBezTo>
                        <a:pt x="185" y="169"/>
                        <a:pt x="185" y="169"/>
                        <a:pt x="185" y="169"/>
                      </a:cubicBezTo>
                      <a:cubicBezTo>
                        <a:pt x="185" y="97"/>
                        <a:pt x="185" y="97"/>
                        <a:pt x="185" y="97"/>
                      </a:cubicBezTo>
                      <a:cubicBezTo>
                        <a:pt x="253" y="58"/>
                        <a:pt x="253" y="58"/>
                        <a:pt x="253" y="58"/>
                      </a:cubicBezTo>
                      <a:lnTo>
                        <a:pt x="253" y="13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60" name="그룹 259"/>
                <p:cNvGrpSpPr/>
                <p:nvPr/>
              </p:nvGrpSpPr>
              <p:grpSpPr>
                <a:xfrm>
                  <a:off x="13531850" y="1438276"/>
                  <a:ext cx="225425" cy="233363"/>
                  <a:chOff x="13531850" y="1438276"/>
                  <a:chExt cx="225425" cy="233363"/>
                </a:xfrm>
              </p:grpSpPr>
              <p:sp>
                <p:nvSpPr>
                  <p:cNvPr id="261" name="Freeform 258"/>
                  <p:cNvSpPr>
                    <a:spLocks noEditPoints="1"/>
                  </p:cNvSpPr>
                  <p:nvPr/>
                </p:nvSpPr>
                <p:spPr bwMode="auto">
                  <a:xfrm>
                    <a:off x="13531850" y="1536701"/>
                    <a:ext cx="74612" cy="134938"/>
                  </a:xfrm>
                  <a:custGeom>
                    <a:avLst/>
                    <a:gdLst>
                      <a:gd name="T0" fmla="*/ 6 w 20"/>
                      <a:gd name="T1" fmla="*/ 25 h 36"/>
                      <a:gd name="T2" fmla="*/ 14 w 20"/>
                      <a:gd name="T3" fmla="*/ 20 h 36"/>
                      <a:gd name="T4" fmla="*/ 15 w 20"/>
                      <a:gd name="T5" fmla="*/ 27 h 36"/>
                      <a:gd name="T6" fmla="*/ 20 w 20"/>
                      <a:gd name="T7" fmla="*/ 24 h 36"/>
                      <a:gd name="T8" fmla="*/ 13 w 20"/>
                      <a:gd name="T9" fmla="*/ 0 h 36"/>
                      <a:gd name="T10" fmla="*/ 8 w 20"/>
                      <a:gd name="T11" fmla="*/ 3 h 36"/>
                      <a:gd name="T12" fmla="*/ 0 w 20"/>
                      <a:gd name="T13" fmla="*/ 36 h 36"/>
                      <a:gd name="T14" fmla="*/ 4 w 20"/>
                      <a:gd name="T15" fmla="*/ 33 h 36"/>
                      <a:gd name="T16" fmla="*/ 6 w 20"/>
                      <a:gd name="T17" fmla="*/ 25 h 36"/>
                      <a:gd name="T18" fmla="*/ 8 w 20"/>
                      <a:gd name="T19" fmla="*/ 16 h 36"/>
                      <a:gd name="T20" fmla="*/ 10 w 20"/>
                      <a:gd name="T21" fmla="*/ 6 h 36"/>
                      <a:gd name="T22" fmla="*/ 10 w 20"/>
                      <a:gd name="T23" fmla="*/ 6 h 36"/>
                      <a:gd name="T24" fmla="*/ 12 w 20"/>
                      <a:gd name="T25" fmla="*/ 14 h 36"/>
                      <a:gd name="T26" fmla="*/ 13 w 20"/>
                      <a:gd name="T27" fmla="*/ 16 h 36"/>
                      <a:gd name="T28" fmla="*/ 7 w 20"/>
                      <a:gd name="T29" fmla="*/ 20 h 36"/>
                      <a:gd name="T30" fmla="*/ 8 w 20"/>
                      <a:gd name="T31" fmla="*/ 1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36">
                        <a:moveTo>
                          <a:pt x="6" y="25"/>
                        </a:moveTo>
                        <a:cubicBezTo>
                          <a:pt x="14" y="20"/>
                          <a:pt x="14" y="20"/>
                          <a:pt x="14" y="20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20" y="24"/>
                          <a:pt x="20" y="24"/>
                          <a:pt x="20" y="24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6" y="25"/>
                        </a:lnTo>
                        <a:close/>
                        <a:moveTo>
                          <a:pt x="8" y="16"/>
                        </a:moveTo>
                        <a:cubicBezTo>
                          <a:pt x="9" y="13"/>
                          <a:pt x="10" y="9"/>
                          <a:pt x="1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1" y="8"/>
                          <a:pt x="11" y="11"/>
                          <a:pt x="12" y="14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lnTo>
                          <a:pt x="8" y="16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Freeform 259"/>
                  <p:cNvSpPr>
                    <a:spLocks noEditPoints="1"/>
                  </p:cNvSpPr>
                  <p:nvPr/>
                </p:nvSpPr>
                <p:spPr bwMode="auto">
                  <a:xfrm>
                    <a:off x="13614400" y="1482726"/>
                    <a:ext cx="63500" cy="136525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2 h 36"/>
                      <a:gd name="T4" fmla="*/ 17 w 17"/>
                      <a:gd name="T5" fmla="*/ 7 h 36"/>
                      <a:gd name="T6" fmla="*/ 9 w 17"/>
                      <a:gd name="T7" fmla="*/ 3 h 36"/>
                      <a:gd name="T8" fmla="*/ 1 w 17"/>
                      <a:gd name="T9" fmla="*/ 8 h 36"/>
                      <a:gd name="T10" fmla="*/ 0 w 17"/>
                      <a:gd name="T11" fmla="*/ 36 h 36"/>
                      <a:gd name="T12" fmla="*/ 5 w 17"/>
                      <a:gd name="T13" fmla="*/ 34 h 36"/>
                      <a:gd name="T14" fmla="*/ 5 w 17"/>
                      <a:gd name="T15" fmla="*/ 23 h 36"/>
                      <a:gd name="T16" fmla="*/ 6 w 17"/>
                      <a:gd name="T17" fmla="*/ 9 h 36"/>
                      <a:gd name="T18" fmla="*/ 8 w 17"/>
                      <a:gd name="T19" fmla="*/ 8 h 36"/>
                      <a:gd name="T20" fmla="*/ 13 w 17"/>
                      <a:gd name="T21" fmla="*/ 9 h 36"/>
                      <a:gd name="T22" fmla="*/ 8 w 17"/>
                      <a:gd name="T23" fmla="*/ 17 h 36"/>
                      <a:gd name="T24" fmla="*/ 5 w 17"/>
                      <a:gd name="T25" fmla="*/ 19 h 36"/>
                      <a:gd name="T26" fmla="*/ 6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13" y="19"/>
                          <a:pt x="17" y="13"/>
                          <a:pt x="17" y="7"/>
                        </a:cubicBezTo>
                        <a:cubicBezTo>
                          <a:pt x="17" y="0"/>
                          <a:pt x="14" y="0"/>
                          <a:pt x="9" y="3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lnTo>
                          <a:pt x="5" y="23"/>
                        </a:lnTo>
                        <a:close/>
                        <a:moveTo>
                          <a:pt x="6" y="9"/>
                        </a:move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11" y="6"/>
                          <a:pt x="13" y="6"/>
                          <a:pt x="13" y="9"/>
                        </a:cubicBezTo>
                        <a:cubicBezTo>
                          <a:pt x="13" y="13"/>
                          <a:pt x="11" y="15"/>
                          <a:pt x="8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6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Freeform 260"/>
                  <p:cNvSpPr>
                    <a:spLocks noEditPoints="1"/>
                  </p:cNvSpPr>
                  <p:nvPr/>
                </p:nvSpPr>
                <p:spPr bwMode="auto">
                  <a:xfrm>
                    <a:off x="13692188" y="1438276"/>
                    <a:ext cx="65087" cy="134938"/>
                  </a:xfrm>
                  <a:custGeom>
                    <a:avLst/>
                    <a:gdLst>
                      <a:gd name="T0" fmla="*/ 5 w 17"/>
                      <a:gd name="T1" fmla="*/ 23 h 36"/>
                      <a:gd name="T2" fmla="*/ 8 w 17"/>
                      <a:gd name="T3" fmla="*/ 21 h 36"/>
                      <a:gd name="T4" fmla="*/ 17 w 17"/>
                      <a:gd name="T5" fmla="*/ 6 h 36"/>
                      <a:gd name="T6" fmla="*/ 8 w 17"/>
                      <a:gd name="T7" fmla="*/ 3 h 36"/>
                      <a:gd name="T8" fmla="*/ 1 w 17"/>
                      <a:gd name="T9" fmla="*/ 7 h 36"/>
                      <a:gd name="T10" fmla="*/ 0 w 17"/>
                      <a:gd name="T11" fmla="*/ 36 h 36"/>
                      <a:gd name="T12" fmla="*/ 4 w 17"/>
                      <a:gd name="T13" fmla="*/ 33 h 36"/>
                      <a:gd name="T14" fmla="*/ 5 w 17"/>
                      <a:gd name="T15" fmla="*/ 23 h 36"/>
                      <a:gd name="T16" fmla="*/ 5 w 17"/>
                      <a:gd name="T17" fmla="*/ 9 h 36"/>
                      <a:gd name="T18" fmla="*/ 7 w 17"/>
                      <a:gd name="T19" fmla="*/ 8 h 36"/>
                      <a:gd name="T20" fmla="*/ 12 w 17"/>
                      <a:gd name="T21" fmla="*/ 9 h 36"/>
                      <a:gd name="T22" fmla="*/ 7 w 17"/>
                      <a:gd name="T23" fmla="*/ 17 h 36"/>
                      <a:gd name="T24" fmla="*/ 5 w 17"/>
                      <a:gd name="T25" fmla="*/ 19 h 36"/>
                      <a:gd name="T26" fmla="*/ 5 w 17"/>
                      <a:gd name="T27" fmla="*/ 9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7" h="36">
                        <a:moveTo>
                          <a:pt x="5" y="23"/>
                        </a:moveTo>
                        <a:cubicBezTo>
                          <a:pt x="8" y="21"/>
                          <a:pt x="8" y="21"/>
                          <a:pt x="8" y="21"/>
                        </a:cubicBezTo>
                        <a:cubicBezTo>
                          <a:pt x="12" y="18"/>
                          <a:pt x="16" y="13"/>
                          <a:pt x="17" y="6"/>
                        </a:cubicBezTo>
                        <a:cubicBezTo>
                          <a:pt x="17" y="0"/>
                          <a:pt x="13" y="0"/>
                          <a:pt x="8" y="3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4" y="33"/>
                          <a:pt x="4" y="33"/>
                          <a:pt x="4" y="33"/>
                        </a:cubicBezTo>
                        <a:lnTo>
                          <a:pt x="5" y="23"/>
                        </a:lnTo>
                        <a:close/>
                        <a:moveTo>
                          <a:pt x="5" y="9"/>
                        </a:move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11" y="6"/>
                          <a:pt x="12" y="6"/>
                          <a:pt x="12" y="9"/>
                        </a:cubicBezTo>
                        <a:cubicBezTo>
                          <a:pt x="12" y="12"/>
                          <a:pt x="11" y="15"/>
                          <a:pt x="7" y="17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lnTo>
                          <a:pt x="5" y="9"/>
                        </a:lnTo>
                        <a:close/>
                      </a:path>
                    </a:pathLst>
                  </a:cu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77603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Why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Spinnaker</a:t>
            </a:r>
            <a:endParaRPr lang="ko-KR" altLang="en-US" dirty="0"/>
          </a:p>
        </p:txBody>
      </p: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cxnSp>
        <p:nvCxnSpPr>
          <p:cNvPr id="110" name="꺾인 연결선[E] 109"/>
          <p:cNvCxnSpPr>
            <a:endCxn id="112" idx="0"/>
          </p:cNvCxnSpPr>
          <p:nvPr/>
        </p:nvCxnSpPr>
        <p:spPr>
          <a:xfrm rot="16200000" flipH="1">
            <a:off x="6040043" y="1398437"/>
            <a:ext cx="1025319" cy="1631974"/>
          </a:xfrm>
          <a:prstGeom prst="bentConnector3">
            <a:avLst>
              <a:gd name="adj1" fmla="val 48899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/>
          <p:cNvCxnSpPr>
            <a:endCxn id="113" idx="0"/>
          </p:cNvCxnSpPr>
          <p:nvPr/>
        </p:nvCxnSpPr>
        <p:spPr>
          <a:xfrm rot="5400000">
            <a:off x="4511577" y="1495599"/>
            <a:ext cx="1008391" cy="1441886"/>
          </a:xfrm>
          <a:prstGeom prst="bentConnector3">
            <a:avLst>
              <a:gd name="adj1" fmla="val 4888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3554549" y="5250275"/>
            <a:ext cx="1505320" cy="92389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61359" y="1055202"/>
            <a:ext cx="1473299" cy="657145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grpSp>
        <p:nvGrpSpPr>
          <p:cNvPr id="114" name="그룹 113"/>
          <p:cNvGrpSpPr/>
          <p:nvPr/>
        </p:nvGrpSpPr>
        <p:grpSpPr>
          <a:xfrm>
            <a:off x="805978" y="1116760"/>
            <a:ext cx="578984" cy="477982"/>
            <a:chOff x="11571288" y="1119188"/>
            <a:chExt cx="646113" cy="533401"/>
          </a:xfrm>
        </p:grpSpPr>
        <p:sp>
          <p:nvSpPr>
            <p:cNvPr id="115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16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17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18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19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120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</p:grpSp>
      <p:sp>
        <p:nvSpPr>
          <p:cNvPr id="121" name="모서리가 둥근 직사각형 120"/>
          <p:cNvSpPr/>
          <p:nvPr/>
        </p:nvSpPr>
        <p:spPr>
          <a:xfrm>
            <a:off x="5171363" y="3456066"/>
            <a:ext cx="4390150" cy="1741237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1463" dirty="0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295188" y="3538970"/>
            <a:ext cx="4145714" cy="515726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5293581" y="4122382"/>
            <a:ext cx="1184581" cy="100079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595752" y="4122382"/>
            <a:ext cx="1184581" cy="100079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8256320" y="4122382"/>
            <a:ext cx="1184581" cy="100079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Worker Node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3547954" y="3458171"/>
            <a:ext cx="1505320" cy="90832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948037" y="3456066"/>
            <a:ext cx="1505320" cy="2727170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346208" y="4714436"/>
            <a:ext cx="1505320" cy="1468799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91" y="2727084"/>
            <a:ext cx="648596" cy="62931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7087" b="36476"/>
          <a:stretch/>
        </p:blipFill>
        <p:spPr>
          <a:xfrm>
            <a:off x="3845638" y="2720738"/>
            <a:ext cx="898381" cy="621767"/>
          </a:xfrm>
          <a:prstGeom prst="rect">
            <a:avLst/>
          </a:prstGeom>
        </p:spPr>
      </p:pic>
      <p:sp>
        <p:nvSpPr>
          <p:cNvPr id="131" name="모서리가 둥근 직사각형 130"/>
          <p:cNvSpPr/>
          <p:nvPr/>
        </p:nvSpPr>
        <p:spPr>
          <a:xfrm>
            <a:off x="5166439" y="5261617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5171363" y="5846279"/>
            <a:ext cx="4390149" cy="326173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  <a:endParaRPr kumimoji="1" lang="ko-KR" altLang="en-US" sz="1138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6073414" y="5261617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6980390" y="5261617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7887365" y="5270678"/>
            <a:ext cx="749683" cy="51282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8794339" y="5261617"/>
            <a:ext cx="749683" cy="521885"/>
          </a:xfrm>
          <a:prstGeom prst="roundRect">
            <a:avLst>
              <a:gd name="adj" fmla="val 3421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30" y="5325585"/>
            <a:ext cx="401227" cy="401227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19" y="5325585"/>
            <a:ext cx="401227" cy="401227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08" y="5325585"/>
            <a:ext cx="401227" cy="401227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97" y="5325585"/>
            <a:ext cx="401227" cy="401227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87" y="5325585"/>
            <a:ext cx="401227" cy="401227"/>
          </a:xfrm>
          <a:prstGeom prst="rect">
            <a:avLst/>
          </a:prstGeom>
        </p:spPr>
      </p:pic>
      <p:sp>
        <p:nvSpPr>
          <p:cNvPr id="142" name="텍스트 상자 141"/>
          <p:cNvSpPr txBox="1"/>
          <p:nvPr/>
        </p:nvSpPr>
        <p:spPr>
          <a:xfrm>
            <a:off x="7844055" y="4366500"/>
            <a:ext cx="391454" cy="404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31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kumimoji="1" lang="ko-KR" altLang="en-US" sz="2031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6827738" y="3744858"/>
            <a:ext cx="1077399" cy="233494"/>
          </a:xfrm>
          <a:prstGeom prst="roundRect">
            <a:avLst/>
          </a:prstGeom>
          <a:solidFill>
            <a:srgbClr val="2B6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/>
              <a:t>Deployment</a:t>
            </a:r>
            <a:endParaRPr kumimoji="1" lang="ko-KR" altLang="en-US" sz="1138" b="1" dirty="0"/>
          </a:p>
        </p:txBody>
      </p:sp>
      <p:grpSp>
        <p:nvGrpSpPr>
          <p:cNvPr id="144" name="그룹 143"/>
          <p:cNvGrpSpPr/>
          <p:nvPr/>
        </p:nvGrpSpPr>
        <p:grpSpPr>
          <a:xfrm>
            <a:off x="5347172" y="4754107"/>
            <a:ext cx="1077399" cy="323764"/>
            <a:chOff x="6581134" y="4697628"/>
            <a:chExt cx="1326029" cy="398479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38" b="1" dirty="0"/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47" name="그룹 146"/>
          <p:cNvGrpSpPr/>
          <p:nvPr/>
        </p:nvGrpSpPr>
        <p:grpSpPr>
          <a:xfrm>
            <a:off x="6659183" y="4751698"/>
            <a:ext cx="1077399" cy="323764"/>
            <a:chOff x="6581134" y="4697628"/>
            <a:chExt cx="1326029" cy="398479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38" b="1" dirty="0"/>
            </a:p>
          </p:txBody>
        </p:sp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grpSp>
        <p:nvGrpSpPr>
          <p:cNvPr id="150" name="그룹 149"/>
          <p:cNvGrpSpPr/>
          <p:nvPr/>
        </p:nvGrpSpPr>
        <p:grpSpPr>
          <a:xfrm>
            <a:off x="8305088" y="4751698"/>
            <a:ext cx="1077399" cy="323764"/>
            <a:chOff x="6581134" y="4697628"/>
            <a:chExt cx="1326029" cy="398479"/>
          </a:xfrm>
        </p:grpSpPr>
        <p:sp>
          <p:nvSpPr>
            <p:cNvPr id="151" name="모서리가 둥근 직사각형 150"/>
            <p:cNvSpPr/>
            <p:nvPr/>
          </p:nvSpPr>
          <p:spPr>
            <a:xfrm>
              <a:off x="6581134" y="4697628"/>
              <a:ext cx="1326029" cy="398479"/>
            </a:xfrm>
            <a:prstGeom prst="roundRect">
              <a:avLst/>
            </a:prstGeom>
            <a:solidFill>
              <a:srgbClr val="006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38" b="1" dirty="0"/>
            </a:p>
          </p:txBody>
        </p:sp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18" y="4730146"/>
              <a:ext cx="439861" cy="333443"/>
            </a:xfrm>
            <a:prstGeom prst="rect">
              <a:avLst/>
            </a:prstGeom>
          </p:spPr>
        </p:pic>
      </p:grpSp>
      <p:cxnSp>
        <p:nvCxnSpPr>
          <p:cNvPr id="153" name="꺾인 연결선[E] 152"/>
          <p:cNvCxnSpPr>
            <a:endCxn id="122" idx="1"/>
          </p:cNvCxnSpPr>
          <p:nvPr/>
        </p:nvCxnSpPr>
        <p:spPr>
          <a:xfrm rot="5400000" flipH="1" flipV="1">
            <a:off x="5967704" y="3506466"/>
            <a:ext cx="504894" cy="1215173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[E] 153"/>
          <p:cNvCxnSpPr>
            <a:endCxn id="122" idx="1"/>
          </p:cNvCxnSpPr>
          <p:nvPr/>
        </p:nvCxnSpPr>
        <p:spPr>
          <a:xfrm rot="5400000" flipH="1" flipV="1">
            <a:off x="6239764" y="3781563"/>
            <a:ext cx="507932" cy="668016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[E] 154"/>
          <p:cNvCxnSpPr>
            <a:endCxn id="122" idx="2"/>
          </p:cNvCxnSpPr>
          <p:nvPr/>
        </p:nvCxnSpPr>
        <p:spPr>
          <a:xfrm rot="5400000" flipH="1" flipV="1">
            <a:off x="6945831" y="3948930"/>
            <a:ext cx="391185" cy="450028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[E] 155"/>
          <p:cNvCxnSpPr>
            <a:endCxn id="122" idx="3"/>
          </p:cNvCxnSpPr>
          <p:nvPr/>
        </p:nvCxnSpPr>
        <p:spPr>
          <a:xfrm rot="16200000" flipV="1">
            <a:off x="8268066" y="3498676"/>
            <a:ext cx="501380" cy="1227238"/>
          </a:xfrm>
          <a:prstGeom prst="bentConnector2">
            <a:avLst/>
          </a:prstGeom>
          <a:ln w="25400">
            <a:solidFill>
              <a:srgbClr val="D466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모서리가 둥근 직사각형 156"/>
          <p:cNvSpPr/>
          <p:nvPr/>
        </p:nvSpPr>
        <p:spPr>
          <a:xfrm>
            <a:off x="345348" y="2727083"/>
            <a:ext cx="1505320" cy="738042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cxnSp>
        <p:nvCxnSpPr>
          <p:cNvPr id="158" name="꺾인 연결선[E] 157"/>
          <p:cNvCxnSpPr>
            <a:stCxn id="298" idx="2"/>
          </p:cNvCxnSpPr>
          <p:nvPr/>
        </p:nvCxnSpPr>
        <p:spPr>
          <a:xfrm rot="5400000">
            <a:off x="590641" y="2219715"/>
            <a:ext cx="1014736" cy="1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그림 1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09" y="2768085"/>
            <a:ext cx="463085" cy="463085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3" y="2844686"/>
            <a:ext cx="521926" cy="521926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0" y="2707007"/>
            <a:ext cx="486309" cy="486309"/>
          </a:xfrm>
          <a:prstGeom prst="rect">
            <a:avLst/>
          </a:prstGeom>
        </p:spPr>
      </p:pic>
      <p:sp>
        <p:nvSpPr>
          <p:cNvPr id="162" name="모서리가 둥근 직사각형 161"/>
          <p:cNvSpPr/>
          <p:nvPr/>
        </p:nvSpPr>
        <p:spPr>
          <a:xfrm>
            <a:off x="3635597" y="3536575"/>
            <a:ext cx="1343223" cy="74631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dockerd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3629001" y="5331560"/>
            <a:ext cx="1343223" cy="768770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</a:t>
            </a:r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registry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271" y="4493550"/>
            <a:ext cx="710683" cy="696470"/>
          </a:xfrm>
          <a:prstGeom prst="rect">
            <a:avLst/>
          </a:prstGeom>
        </p:spPr>
      </p:pic>
      <p:cxnSp>
        <p:nvCxnSpPr>
          <p:cNvPr id="165" name="꺾인 연결선[E] 164"/>
          <p:cNvCxnSpPr>
            <a:stCxn id="113" idx="1"/>
          </p:cNvCxnSpPr>
          <p:nvPr/>
        </p:nvCxnSpPr>
        <p:spPr>
          <a:xfrm rot="10800000" flipH="1" flipV="1">
            <a:off x="3845638" y="3031622"/>
            <a:ext cx="306456" cy="972013"/>
          </a:xfrm>
          <a:prstGeom prst="bentConnector3">
            <a:avLst>
              <a:gd name="adj1" fmla="val -46755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 48"/>
          <p:cNvSpPr>
            <a:spLocks noEditPoints="1"/>
          </p:cNvSpPr>
          <p:nvPr/>
        </p:nvSpPr>
        <p:spPr bwMode="auto">
          <a:xfrm>
            <a:off x="4135258" y="5625378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67" name="Freeform 99"/>
          <p:cNvSpPr>
            <a:spLocks/>
          </p:cNvSpPr>
          <p:nvPr/>
        </p:nvSpPr>
        <p:spPr bwMode="auto">
          <a:xfrm>
            <a:off x="5939543" y="4378389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68" name="Freeform 99"/>
          <p:cNvSpPr>
            <a:spLocks/>
          </p:cNvSpPr>
          <p:nvPr/>
        </p:nvSpPr>
        <p:spPr bwMode="auto">
          <a:xfrm>
            <a:off x="6698419" y="4378389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169" name="Freeform 99"/>
          <p:cNvSpPr>
            <a:spLocks/>
          </p:cNvSpPr>
          <p:nvPr/>
        </p:nvSpPr>
        <p:spPr bwMode="auto">
          <a:xfrm>
            <a:off x="8906582" y="4378389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5" name="Freeform 99"/>
          <p:cNvSpPr>
            <a:spLocks/>
          </p:cNvSpPr>
          <p:nvPr/>
        </p:nvSpPr>
        <p:spPr bwMode="auto">
          <a:xfrm>
            <a:off x="5386771" y="4378389"/>
            <a:ext cx="451585" cy="342410"/>
          </a:xfrm>
          <a:custGeom>
            <a:avLst/>
            <a:gdLst>
              <a:gd name="T0" fmla="*/ 7 w 77"/>
              <a:gd name="T1" fmla="*/ 58 h 58"/>
              <a:gd name="T2" fmla="*/ 63 w 77"/>
              <a:gd name="T3" fmla="*/ 58 h 58"/>
              <a:gd name="T4" fmla="*/ 76 w 77"/>
              <a:gd name="T5" fmla="*/ 44 h 58"/>
              <a:gd name="T6" fmla="*/ 76 w 77"/>
              <a:gd name="T7" fmla="*/ 7 h 58"/>
              <a:gd name="T8" fmla="*/ 69 w 77"/>
              <a:gd name="T9" fmla="*/ 0 h 58"/>
              <a:gd name="T10" fmla="*/ 50 w 77"/>
              <a:gd name="T11" fmla="*/ 0 h 58"/>
              <a:gd name="T12" fmla="*/ 50 w 77"/>
              <a:gd name="T13" fmla="*/ 10 h 58"/>
              <a:gd name="T14" fmla="*/ 50 w 77"/>
              <a:gd name="T15" fmla="*/ 25 h 58"/>
              <a:gd name="T16" fmla="*/ 42 w 77"/>
              <a:gd name="T17" fmla="*/ 29 h 58"/>
              <a:gd name="T18" fmla="*/ 33 w 77"/>
              <a:gd name="T19" fmla="*/ 29 h 58"/>
              <a:gd name="T20" fmla="*/ 27 w 77"/>
              <a:gd name="T21" fmla="*/ 25 h 58"/>
              <a:gd name="T22" fmla="*/ 27 w 77"/>
              <a:gd name="T23" fmla="*/ 10 h 58"/>
              <a:gd name="T24" fmla="*/ 27 w 77"/>
              <a:gd name="T25" fmla="*/ 0 h 58"/>
              <a:gd name="T26" fmla="*/ 7 w 77"/>
              <a:gd name="T27" fmla="*/ 0 h 58"/>
              <a:gd name="T28" fmla="*/ 0 w 77"/>
              <a:gd name="T29" fmla="*/ 8 h 58"/>
              <a:gd name="T30" fmla="*/ 0 w 77"/>
              <a:gd name="T31" fmla="*/ 51 h 58"/>
              <a:gd name="T32" fmla="*/ 7 w 77"/>
              <a:gd name="T3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" h="58">
                <a:moveTo>
                  <a:pt x="7" y="58"/>
                </a:moveTo>
                <a:cubicBezTo>
                  <a:pt x="26" y="58"/>
                  <a:pt x="44" y="58"/>
                  <a:pt x="63" y="58"/>
                </a:cubicBezTo>
                <a:cubicBezTo>
                  <a:pt x="72" y="58"/>
                  <a:pt x="76" y="53"/>
                  <a:pt x="76" y="44"/>
                </a:cubicBezTo>
                <a:cubicBezTo>
                  <a:pt x="76" y="32"/>
                  <a:pt x="76" y="19"/>
                  <a:pt x="76" y="7"/>
                </a:cubicBezTo>
                <a:cubicBezTo>
                  <a:pt x="77" y="2"/>
                  <a:pt x="75" y="0"/>
                  <a:pt x="69" y="0"/>
                </a:cubicBezTo>
                <a:cubicBezTo>
                  <a:pt x="63" y="0"/>
                  <a:pt x="56" y="0"/>
                  <a:pt x="50" y="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5"/>
                  <a:pt x="50" y="20"/>
                  <a:pt x="50" y="25"/>
                </a:cubicBezTo>
                <a:cubicBezTo>
                  <a:pt x="50" y="31"/>
                  <a:pt x="47" y="32"/>
                  <a:pt x="42" y="29"/>
                </a:cubicBezTo>
                <a:cubicBezTo>
                  <a:pt x="39" y="26"/>
                  <a:pt x="37" y="26"/>
                  <a:pt x="33" y="29"/>
                </a:cubicBezTo>
                <a:cubicBezTo>
                  <a:pt x="29" y="32"/>
                  <a:pt x="27" y="31"/>
                  <a:pt x="27" y="25"/>
                </a:cubicBezTo>
                <a:cubicBezTo>
                  <a:pt x="27" y="20"/>
                  <a:pt x="27" y="15"/>
                  <a:pt x="27" y="10"/>
                </a:cubicBez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4" y="0"/>
                  <a:pt x="7" y="0"/>
                </a:cubicBezTo>
                <a:cubicBezTo>
                  <a:pt x="2" y="0"/>
                  <a:pt x="0" y="2"/>
                  <a:pt x="0" y="8"/>
                </a:cubicBezTo>
                <a:cubicBezTo>
                  <a:pt x="0" y="22"/>
                  <a:pt x="0" y="36"/>
                  <a:pt x="0" y="51"/>
                </a:cubicBezTo>
                <a:cubicBezTo>
                  <a:pt x="0" y="56"/>
                  <a:pt x="2" y="58"/>
                  <a:pt x="7" y="58"/>
                </a:cubicBezTo>
                <a:close/>
              </a:path>
            </a:pathLst>
          </a:custGeom>
          <a:solidFill>
            <a:srgbClr val="2B62E2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6" name="Freeform 48"/>
          <p:cNvSpPr>
            <a:spLocks noEditPoints="1"/>
          </p:cNvSpPr>
          <p:nvPr/>
        </p:nvSpPr>
        <p:spPr bwMode="auto">
          <a:xfrm>
            <a:off x="4558915" y="3801556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7" name="Freeform 48"/>
          <p:cNvSpPr>
            <a:spLocks noEditPoints="1"/>
          </p:cNvSpPr>
          <p:nvPr/>
        </p:nvSpPr>
        <p:spPr bwMode="auto">
          <a:xfrm>
            <a:off x="4152095" y="3802303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8" name="Freeform 48"/>
          <p:cNvSpPr>
            <a:spLocks noEditPoints="1"/>
          </p:cNvSpPr>
          <p:nvPr/>
        </p:nvSpPr>
        <p:spPr bwMode="auto">
          <a:xfrm>
            <a:off x="4544091" y="5625378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79" name="Freeform 48"/>
          <p:cNvSpPr>
            <a:spLocks noEditPoints="1"/>
          </p:cNvSpPr>
          <p:nvPr/>
        </p:nvSpPr>
        <p:spPr bwMode="auto">
          <a:xfrm>
            <a:off x="3726425" y="5625378"/>
            <a:ext cx="343098" cy="408881"/>
          </a:xfrm>
          <a:custGeom>
            <a:avLst/>
            <a:gdLst>
              <a:gd name="T0" fmla="*/ 92 w 112"/>
              <a:gd name="T1" fmla="*/ 0 h 134"/>
              <a:gd name="T2" fmla="*/ 0 w 112"/>
              <a:gd name="T3" fmla="*/ 134 h 134"/>
              <a:gd name="T4" fmla="*/ 112 w 112"/>
              <a:gd name="T5" fmla="*/ 19 h 134"/>
              <a:gd name="T6" fmla="*/ 36 w 112"/>
              <a:gd name="T7" fmla="*/ 101 h 134"/>
              <a:gd name="T8" fmla="*/ 25 w 112"/>
              <a:gd name="T9" fmla="*/ 102 h 134"/>
              <a:gd name="T10" fmla="*/ 20 w 112"/>
              <a:gd name="T11" fmla="*/ 97 h 134"/>
              <a:gd name="T12" fmla="*/ 25 w 112"/>
              <a:gd name="T13" fmla="*/ 92 h 134"/>
              <a:gd name="T14" fmla="*/ 36 w 112"/>
              <a:gd name="T15" fmla="*/ 94 h 134"/>
              <a:gd name="T16" fmla="*/ 36 w 112"/>
              <a:gd name="T17" fmla="*/ 101 h 134"/>
              <a:gd name="T18" fmla="*/ 32 w 112"/>
              <a:gd name="T19" fmla="*/ 83 h 134"/>
              <a:gd name="T20" fmla="*/ 21 w 112"/>
              <a:gd name="T21" fmla="*/ 81 h 134"/>
              <a:gd name="T22" fmla="*/ 21 w 112"/>
              <a:gd name="T23" fmla="*/ 74 h 134"/>
              <a:gd name="T24" fmla="*/ 32 w 112"/>
              <a:gd name="T25" fmla="*/ 72 h 134"/>
              <a:gd name="T26" fmla="*/ 37 w 112"/>
              <a:gd name="T27" fmla="*/ 77 h 134"/>
              <a:gd name="T28" fmla="*/ 36 w 112"/>
              <a:gd name="T29" fmla="*/ 60 h 134"/>
              <a:gd name="T30" fmla="*/ 25 w 112"/>
              <a:gd name="T31" fmla="*/ 62 h 134"/>
              <a:gd name="T32" fmla="*/ 20 w 112"/>
              <a:gd name="T33" fmla="*/ 57 h 134"/>
              <a:gd name="T34" fmla="*/ 25 w 112"/>
              <a:gd name="T35" fmla="*/ 51 h 134"/>
              <a:gd name="T36" fmla="*/ 36 w 112"/>
              <a:gd name="T37" fmla="*/ 53 h 134"/>
              <a:gd name="T38" fmla="*/ 36 w 112"/>
              <a:gd name="T39" fmla="*/ 60 h 134"/>
              <a:gd name="T40" fmla="*/ 86 w 112"/>
              <a:gd name="T41" fmla="*/ 102 h 134"/>
              <a:gd name="T42" fmla="*/ 46 w 112"/>
              <a:gd name="T43" fmla="*/ 101 h 134"/>
              <a:gd name="T44" fmla="*/ 46 w 112"/>
              <a:gd name="T45" fmla="*/ 94 h 134"/>
              <a:gd name="T46" fmla="*/ 86 w 112"/>
              <a:gd name="T47" fmla="*/ 92 h 134"/>
              <a:gd name="T48" fmla="*/ 91 w 112"/>
              <a:gd name="T49" fmla="*/ 97 h 134"/>
              <a:gd name="T50" fmla="*/ 91 w 112"/>
              <a:gd name="T51" fmla="*/ 81 h 134"/>
              <a:gd name="T52" fmla="*/ 51 w 112"/>
              <a:gd name="T53" fmla="*/ 83 h 134"/>
              <a:gd name="T54" fmla="*/ 46 w 112"/>
              <a:gd name="T55" fmla="*/ 77 h 134"/>
              <a:gd name="T56" fmla="*/ 51 w 112"/>
              <a:gd name="T57" fmla="*/ 72 h 134"/>
              <a:gd name="T58" fmla="*/ 91 w 112"/>
              <a:gd name="T59" fmla="*/ 74 h 134"/>
              <a:gd name="T60" fmla="*/ 91 w 112"/>
              <a:gd name="T61" fmla="*/ 81 h 134"/>
              <a:gd name="T62" fmla="*/ 87 w 112"/>
              <a:gd name="T63" fmla="*/ 62 h 134"/>
              <a:gd name="T64" fmla="*/ 47 w 112"/>
              <a:gd name="T65" fmla="*/ 60 h 134"/>
              <a:gd name="T66" fmla="*/ 47 w 112"/>
              <a:gd name="T67" fmla="*/ 53 h 134"/>
              <a:gd name="T68" fmla="*/ 87 w 112"/>
              <a:gd name="T69" fmla="*/ 51 h 134"/>
              <a:gd name="T70" fmla="*/ 93 w 112"/>
              <a:gd name="T71" fmla="*/ 57 h 134"/>
              <a:gd name="T72" fmla="*/ 97 w 112"/>
              <a:gd name="T73" fmla="*/ 28 h 134"/>
              <a:gd name="T74" fmla="*/ 85 w 112"/>
              <a:gd name="T75" fmla="*/ 27 h 134"/>
              <a:gd name="T76" fmla="*/ 84 w 112"/>
              <a:gd name="T77" fmla="*/ 16 h 134"/>
              <a:gd name="T78" fmla="*/ 88 w 112"/>
              <a:gd name="T79" fmla="*/ 24 h 134"/>
              <a:gd name="T80" fmla="*/ 97 w 112"/>
              <a:gd name="T8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34">
                <a:moveTo>
                  <a:pt x="93" y="0"/>
                </a:moveTo>
                <a:cubicBezTo>
                  <a:pt x="92" y="0"/>
                  <a:pt x="92" y="0"/>
                  <a:pt x="9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2" y="19"/>
                  <a:pt x="112" y="19"/>
                  <a:pt x="112" y="19"/>
                </a:cubicBezTo>
                <a:lnTo>
                  <a:pt x="93" y="0"/>
                </a:lnTo>
                <a:close/>
                <a:moveTo>
                  <a:pt x="36" y="101"/>
                </a:moveTo>
                <a:cubicBezTo>
                  <a:pt x="35" y="102"/>
                  <a:pt x="34" y="102"/>
                  <a:pt x="32" y="102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2"/>
                  <a:pt x="22" y="102"/>
                  <a:pt x="21" y="101"/>
                </a:cubicBezTo>
                <a:cubicBezTo>
                  <a:pt x="20" y="100"/>
                  <a:pt x="20" y="98"/>
                  <a:pt x="20" y="97"/>
                </a:cubicBezTo>
                <a:cubicBezTo>
                  <a:pt x="20" y="96"/>
                  <a:pt x="20" y="95"/>
                  <a:pt x="21" y="94"/>
                </a:cubicBezTo>
                <a:cubicBezTo>
                  <a:pt x="22" y="92"/>
                  <a:pt x="24" y="92"/>
                  <a:pt x="25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92"/>
                  <a:pt x="35" y="92"/>
                  <a:pt x="36" y="94"/>
                </a:cubicBezTo>
                <a:cubicBezTo>
                  <a:pt x="37" y="95"/>
                  <a:pt x="37" y="96"/>
                  <a:pt x="37" y="97"/>
                </a:cubicBezTo>
                <a:cubicBezTo>
                  <a:pt x="37" y="98"/>
                  <a:pt x="37" y="100"/>
                  <a:pt x="36" y="101"/>
                </a:cubicBezTo>
                <a:close/>
                <a:moveTo>
                  <a:pt x="36" y="81"/>
                </a:moveTo>
                <a:cubicBezTo>
                  <a:pt x="35" y="82"/>
                  <a:pt x="34" y="83"/>
                  <a:pt x="32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2" y="82"/>
                  <a:pt x="21" y="81"/>
                </a:cubicBezTo>
                <a:cubicBezTo>
                  <a:pt x="20" y="80"/>
                  <a:pt x="20" y="79"/>
                  <a:pt x="20" y="77"/>
                </a:cubicBezTo>
                <a:cubicBezTo>
                  <a:pt x="20" y="76"/>
                  <a:pt x="20" y="75"/>
                  <a:pt x="21" y="74"/>
                </a:cubicBezTo>
                <a:cubicBezTo>
                  <a:pt x="22" y="73"/>
                  <a:pt x="24" y="72"/>
                  <a:pt x="2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5" y="73"/>
                  <a:pt x="36" y="74"/>
                </a:cubicBezTo>
                <a:cubicBezTo>
                  <a:pt x="37" y="75"/>
                  <a:pt x="37" y="76"/>
                  <a:pt x="37" y="77"/>
                </a:cubicBezTo>
                <a:cubicBezTo>
                  <a:pt x="37" y="79"/>
                  <a:pt x="37" y="80"/>
                  <a:pt x="36" y="81"/>
                </a:cubicBezTo>
                <a:close/>
                <a:moveTo>
                  <a:pt x="36" y="60"/>
                </a:moveTo>
                <a:cubicBezTo>
                  <a:pt x="35" y="61"/>
                  <a:pt x="34" y="62"/>
                  <a:pt x="32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2" y="61"/>
                  <a:pt x="21" y="60"/>
                </a:cubicBezTo>
                <a:cubicBezTo>
                  <a:pt x="20" y="59"/>
                  <a:pt x="20" y="58"/>
                  <a:pt x="20" y="57"/>
                </a:cubicBezTo>
                <a:cubicBezTo>
                  <a:pt x="20" y="55"/>
                  <a:pt x="20" y="54"/>
                  <a:pt x="21" y="53"/>
                </a:cubicBezTo>
                <a:cubicBezTo>
                  <a:pt x="22" y="52"/>
                  <a:pt x="24" y="51"/>
                  <a:pt x="25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4" y="51"/>
                  <a:pt x="35" y="52"/>
                  <a:pt x="36" y="53"/>
                </a:cubicBezTo>
                <a:cubicBezTo>
                  <a:pt x="37" y="54"/>
                  <a:pt x="37" y="55"/>
                  <a:pt x="37" y="57"/>
                </a:cubicBezTo>
                <a:cubicBezTo>
                  <a:pt x="37" y="58"/>
                  <a:pt x="37" y="59"/>
                  <a:pt x="36" y="60"/>
                </a:cubicBezTo>
                <a:close/>
                <a:moveTo>
                  <a:pt x="90" y="101"/>
                </a:moveTo>
                <a:cubicBezTo>
                  <a:pt x="89" y="102"/>
                  <a:pt x="88" y="102"/>
                  <a:pt x="86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8" y="102"/>
                  <a:pt x="47" y="102"/>
                  <a:pt x="46" y="101"/>
                </a:cubicBezTo>
                <a:cubicBezTo>
                  <a:pt x="45" y="100"/>
                  <a:pt x="45" y="98"/>
                  <a:pt x="45" y="97"/>
                </a:cubicBezTo>
                <a:cubicBezTo>
                  <a:pt x="45" y="96"/>
                  <a:pt x="45" y="95"/>
                  <a:pt x="46" y="94"/>
                </a:cubicBezTo>
                <a:cubicBezTo>
                  <a:pt x="47" y="92"/>
                  <a:pt x="48" y="92"/>
                  <a:pt x="50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8" y="92"/>
                  <a:pt x="89" y="92"/>
                  <a:pt x="90" y="94"/>
                </a:cubicBezTo>
                <a:cubicBezTo>
                  <a:pt x="91" y="95"/>
                  <a:pt x="91" y="96"/>
                  <a:pt x="91" y="97"/>
                </a:cubicBezTo>
                <a:cubicBezTo>
                  <a:pt x="91" y="98"/>
                  <a:pt x="91" y="100"/>
                  <a:pt x="90" y="101"/>
                </a:cubicBezTo>
                <a:close/>
                <a:moveTo>
                  <a:pt x="91" y="81"/>
                </a:moveTo>
                <a:cubicBezTo>
                  <a:pt x="90" y="82"/>
                  <a:pt x="89" y="83"/>
                  <a:pt x="87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7" y="81"/>
                </a:cubicBezTo>
                <a:cubicBezTo>
                  <a:pt x="46" y="80"/>
                  <a:pt x="46" y="79"/>
                  <a:pt x="46" y="77"/>
                </a:cubicBezTo>
                <a:cubicBezTo>
                  <a:pt x="46" y="76"/>
                  <a:pt x="46" y="75"/>
                  <a:pt x="47" y="74"/>
                </a:cubicBezTo>
                <a:cubicBezTo>
                  <a:pt x="48" y="73"/>
                  <a:pt x="49" y="72"/>
                  <a:pt x="51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9" y="72"/>
                  <a:pt x="90" y="73"/>
                  <a:pt x="91" y="74"/>
                </a:cubicBezTo>
                <a:cubicBezTo>
                  <a:pt x="92" y="75"/>
                  <a:pt x="93" y="76"/>
                  <a:pt x="93" y="77"/>
                </a:cubicBezTo>
                <a:cubicBezTo>
                  <a:pt x="93" y="79"/>
                  <a:pt x="92" y="80"/>
                  <a:pt x="91" y="81"/>
                </a:cubicBezTo>
                <a:close/>
                <a:moveTo>
                  <a:pt x="91" y="60"/>
                </a:moveTo>
                <a:cubicBezTo>
                  <a:pt x="90" y="61"/>
                  <a:pt x="89" y="62"/>
                  <a:pt x="8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8" y="61"/>
                  <a:pt x="47" y="60"/>
                </a:cubicBezTo>
                <a:cubicBezTo>
                  <a:pt x="46" y="59"/>
                  <a:pt x="46" y="58"/>
                  <a:pt x="46" y="57"/>
                </a:cubicBezTo>
                <a:cubicBezTo>
                  <a:pt x="46" y="55"/>
                  <a:pt x="46" y="54"/>
                  <a:pt x="47" y="53"/>
                </a:cubicBezTo>
                <a:cubicBezTo>
                  <a:pt x="48" y="52"/>
                  <a:pt x="49" y="51"/>
                  <a:pt x="51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9" y="51"/>
                  <a:pt x="90" y="52"/>
                  <a:pt x="91" y="53"/>
                </a:cubicBezTo>
                <a:cubicBezTo>
                  <a:pt x="92" y="54"/>
                  <a:pt x="93" y="55"/>
                  <a:pt x="93" y="57"/>
                </a:cubicBezTo>
                <a:cubicBezTo>
                  <a:pt x="93" y="58"/>
                  <a:pt x="92" y="59"/>
                  <a:pt x="91" y="60"/>
                </a:cubicBezTo>
                <a:close/>
                <a:moveTo>
                  <a:pt x="97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5" y="28"/>
                  <a:pt x="85" y="28"/>
                  <a:pt x="85" y="27"/>
                </a:cubicBezTo>
                <a:cubicBezTo>
                  <a:pt x="84" y="27"/>
                  <a:pt x="84" y="27"/>
                  <a:pt x="84" y="26"/>
                </a:cubicBezTo>
                <a:cubicBezTo>
                  <a:pt x="84" y="16"/>
                  <a:pt x="84" y="16"/>
                  <a:pt x="84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24"/>
                  <a:pt x="88" y="24"/>
                  <a:pt x="88" y="24"/>
                </a:cubicBezTo>
                <a:cubicBezTo>
                  <a:pt x="97" y="24"/>
                  <a:pt x="97" y="24"/>
                  <a:pt x="97" y="24"/>
                </a:cubicBezTo>
                <a:lnTo>
                  <a:pt x="97" y="28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80" name="직사각형 279"/>
          <p:cNvSpPr/>
          <p:nvPr/>
        </p:nvSpPr>
        <p:spPr>
          <a:xfrm>
            <a:off x="5386771" y="4366499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1" name="직사각형 280"/>
          <p:cNvSpPr/>
          <p:nvPr/>
        </p:nvSpPr>
        <p:spPr>
          <a:xfrm>
            <a:off x="5933928" y="4369537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2" name="직사각형 281"/>
          <p:cNvSpPr/>
          <p:nvPr/>
        </p:nvSpPr>
        <p:spPr>
          <a:xfrm>
            <a:off x="6690617" y="4369536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3" name="직사각형 282"/>
          <p:cNvSpPr/>
          <p:nvPr/>
        </p:nvSpPr>
        <p:spPr>
          <a:xfrm>
            <a:off x="8906582" y="4362985"/>
            <a:ext cx="451585" cy="35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4" name="직사각형 283"/>
          <p:cNvSpPr/>
          <p:nvPr/>
        </p:nvSpPr>
        <p:spPr>
          <a:xfrm>
            <a:off x="4152095" y="3796833"/>
            <a:ext cx="343098" cy="413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5" name="직사각형 284"/>
          <p:cNvSpPr/>
          <p:nvPr/>
        </p:nvSpPr>
        <p:spPr>
          <a:xfrm>
            <a:off x="4544091" y="5625379"/>
            <a:ext cx="343098" cy="413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cxnSp>
        <p:nvCxnSpPr>
          <p:cNvPr id="286" name="꺾인 연결선[E] 285"/>
          <p:cNvCxnSpPr/>
          <p:nvPr/>
        </p:nvCxnSpPr>
        <p:spPr>
          <a:xfrm>
            <a:off x="4495193" y="4003635"/>
            <a:ext cx="220447" cy="1621744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꺾인 연결선[E] 286"/>
          <p:cNvCxnSpPr/>
          <p:nvPr/>
        </p:nvCxnSpPr>
        <p:spPr>
          <a:xfrm flipV="1">
            <a:off x="4887188" y="4723837"/>
            <a:ext cx="1272533" cy="1108344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꺾인 연결선[E] 287"/>
          <p:cNvCxnSpPr/>
          <p:nvPr/>
        </p:nvCxnSpPr>
        <p:spPr>
          <a:xfrm flipV="1">
            <a:off x="4887189" y="4723836"/>
            <a:ext cx="2029221" cy="1108345"/>
          </a:xfrm>
          <a:prstGeom prst="bentConnector2">
            <a:avLst/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9" name="그림 2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9" y="4020134"/>
            <a:ext cx="626616" cy="626616"/>
          </a:xfrm>
          <a:prstGeom prst="rect">
            <a:avLst/>
          </a:prstGeom>
        </p:spPr>
      </p:pic>
      <p:cxnSp>
        <p:nvCxnSpPr>
          <p:cNvPr id="290" name="꺾인 연결선[E] 289"/>
          <p:cNvCxnSpPr/>
          <p:nvPr/>
        </p:nvCxnSpPr>
        <p:spPr>
          <a:xfrm rot="16200000" flipH="1">
            <a:off x="820933" y="3742199"/>
            <a:ext cx="555009" cy="859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모서리가 둥근 직사각형 290"/>
          <p:cNvSpPr/>
          <p:nvPr/>
        </p:nvSpPr>
        <p:spPr>
          <a:xfrm>
            <a:off x="433727" y="4778118"/>
            <a:ext cx="1343223" cy="1322212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92" name="그룹 291"/>
          <p:cNvGrpSpPr/>
          <p:nvPr/>
        </p:nvGrpSpPr>
        <p:grpSpPr>
          <a:xfrm>
            <a:off x="619576" y="5014533"/>
            <a:ext cx="954757" cy="1062398"/>
            <a:chOff x="763326" y="4983510"/>
            <a:chExt cx="1175086" cy="1307567"/>
          </a:xfrm>
        </p:grpSpPr>
        <p:sp>
          <p:nvSpPr>
            <p:cNvPr id="293" name="Freeform 5"/>
            <p:cNvSpPr>
              <a:spLocks/>
            </p:cNvSpPr>
            <p:nvPr/>
          </p:nvSpPr>
          <p:spPr bwMode="auto">
            <a:xfrm>
              <a:off x="763326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2B6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  <p:sp>
          <p:nvSpPr>
            <p:cNvPr id="294" name="Freeform 5"/>
            <p:cNvSpPr>
              <a:spLocks/>
            </p:cNvSpPr>
            <p:nvPr/>
          </p:nvSpPr>
          <p:spPr bwMode="auto">
            <a:xfrm>
              <a:off x="1395762" y="4983510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  <p:sp>
          <p:nvSpPr>
            <p:cNvPr id="295" name="Freeform 5"/>
            <p:cNvSpPr>
              <a:spLocks/>
            </p:cNvSpPr>
            <p:nvPr/>
          </p:nvSpPr>
          <p:spPr bwMode="auto">
            <a:xfrm>
              <a:off x="763326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  <p:sp>
          <p:nvSpPr>
            <p:cNvPr id="296" name="Freeform 5"/>
            <p:cNvSpPr>
              <a:spLocks/>
            </p:cNvSpPr>
            <p:nvPr/>
          </p:nvSpPr>
          <p:spPr bwMode="auto">
            <a:xfrm>
              <a:off x="1395762" y="5649972"/>
              <a:ext cx="542650" cy="641105"/>
            </a:xfrm>
            <a:custGeom>
              <a:avLst/>
              <a:gdLst>
                <a:gd name="T0" fmla="*/ 382 w 400"/>
                <a:gd name="T1" fmla="*/ 105 h 471"/>
                <a:gd name="T2" fmla="*/ 220 w 400"/>
                <a:gd name="T3" fmla="*/ 7 h 471"/>
                <a:gd name="T4" fmla="*/ 181 w 400"/>
                <a:gd name="T5" fmla="*/ 7 h 471"/>
                <a:gd name="T6" fmla="*/ 18 w 400"/>
                <a:gd name="T7" fmla="*/ 105 h 471"/>
                <a:gd name="T8" fmla="*/ 0 w 400"/>
                <a:gd name="T9" fmla="*/ 136 h 471"/>
                <a:gd name="T10" fmla="*/ 0 w 400"/>
                <a:gd name="T11" fmla="*/ 331 h 471"/>
                <a:gd name="T12" fmla="*/ 18 w 400"/>
                <a:gd name="T13" fmla="*/ 363 h 471"/>
                <a:gd name="T14" fmla="*/ 181 w 400"/>
                <a:gd name="T15" fmla="*/ 461 h 471"/>
                <a:gd name="T16" fmla="*/ 220 w 400"/>
                <a:gd name="T17" fmla="*/ 461 h 471"/>
                <a:gd name="T18" fmla="*/ 382 w 400"/>
                <a:gd name="T19" fmla="*/ 363 h 471"/>
                <a:gd name="T20" fmla="*/ 400 w 400"/>
                <a:gd name="T21" fmla="*/ 331 h 471"/>
                <a:gd name="T22" fmla="*/ 400 w 400"/>
                <a:gd name="T23" fmla="*/ 136 h 471"/>
                <a:gd name="T24" fmla="*/ 382 w 400"/>
                <a:gd name="T25" fmla="*/ 1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471">
                  <a:moveTo>
                    <a:pt x="382" y="105"/>
                  </a:moveTo>
                  <a:cubicBezTo>
                    <a:pt x="220" y="7"/>
                    <a:pt x="220" y="7"/>
                    <a:pt x="220" y="7"/>
                  </a:cubicBezTo>
                  <a:cubicBezTo>
                    <a:pt x="208" y="0"/>
                    <a:pt x="193" y="0"/>
                    <a:pt x="181" y="7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7" y="111"/>
                    <a:pt x="0" y="123"/>
                    <a:pt x="0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45"/>
                    <a:pt x="7" y="357"/>
                    <a:pt x="18" y="363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98" y="471"/>
                    <a:pt x="213" y="466"/>
                    <a:pt x="220" y="461"/>
                  </a:cubicBezTo>
                  <a:cubicBezTo>
                    <a:pt x="382" y="363"/>
                    <a:pt x="382" y="363"/>
                    <a:pt x="382" y="363"/>
                  </a:cubicBezTo>
                  <a:cubicBezTo>
                    <a:pt x="393" y="357"/>
                    <a:pt x="400" y="345"/>
                    <a:pt x="400" y="331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23"/>
                    <a:pt x="393" y="111"/>
                    <a:pt x="382" y="10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38" b="1" dirty="0">
                  <a:solidFill>
                    <a:schemeClr val="bg1"/>
                  </a:solidFill>
                </a:rPr>
                <a:t>&lt;/&gt;</a:t>
              </a:r>
              <a:endParaRPr lang="ko-KR" altLang="en-US" sz="1138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7" name="그림 29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34" y="2757841"/>
            <a:ext cx="676525" cy="676525"/>
          </a:xfrm>
          <a:prstGeom prst="rect">
            <a:avLst/>
          </a:prstGeom>
        </p:spPr>
      </p:pic>
      <p:sp>
        <p:nvSpPr>
          <p:cNvPr id="298" name="모서리가 둥근 직사각형 297"/>
          <p:cNvSpPr/>
          <p:nvPr/>
        </p:nvSpPr>
        <p:spPr>
          <a:xfrm>
            <a:off x="2036271" y="3536575"/>
            <a:ext cx="1343223" cy="956975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ko-KR" sz="9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Jenkins</a:t>
            </a:r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9" name="꺾인 연결선[E] 298"/>
          <p:cNvCxnSpPr/>
          <p:nvPr/>
        </p:nvCxnSpPr>
        <p:spPr>
          <a:xfrm flipV="1">
            <a:off x="1555756" y="4015063"/>
            <a:ext cx="480514" cy="1793669"/>
          </a:xfrm>
          <a:prstGeom prst="bentConnector3">
            <a:avLst>
              <a:gd name="adj1" fmla="val 2644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0" name="그룹 299"/>
          <p:cNvGrpSpPr/>
          <p:nvPr/>
        </p:nvGrpSpPr>
        <p:grpSpPr>
          <a:xfrm>
            <a:off x="2068735" y="3853105"/>
            <a:ext cx="1283914" cy="570479"/>
            <a:chOff x="2529784" y="3702038"/>
            <a:chExt cx="1580202" cy="702128"/>
          </a:xfrm>
        </p:grpSpPr>
        <p:pic>
          <p:nvPicPr>
            <p:cNvPr id="301" name="그림 30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45" y="3702038"/>
              <a:ext cx="1097280" cy="306690"/>
            </a:xfrm>
            <a:prstGeom prst="rect">
              <a:avLst/>
            </a:prstGeom>
          </p:spPr>
        </p:pic>
        <p:pic>
          <p:nvPicPr>
            <p:cNvPr id="302" name="그림 30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784" y="4043090"/>
              <a:ext cx="1580202" cy="361076"/>
            </a:xfrm>
            <a:prstGeom prst="rect">
              <a:avLst/>
            </a:prstGeom>
          </p:spPr>
        </p:pic>
      </p:grpSp>
      <p:sp>
        <p:nvSpPr>
          <p:cNvPr id="303" name="직사각형 302"/>
          <p:cNvSpPr/>
          <p:nvPr/>
        </p:nvSpPr>
        <p:spPr>
          <a:xfrm>
            <a:off x="1161648" y="5698878"/>
            <a:ext cx="394109" cy="21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cxnSp>
        <p:nvCxnSpPr>
          <p:cNvPr id="304" name="꺾인 연결선[E] 303"/>
          <p:cNvCxnSpPr>
            <a:stCxn id="112" idx="3"/>
          </p:cNvCxnSpPr>
          <p:nvPr/>
        </p:nvCxnSpPr>
        <p:spPr>
          <a:xfrm flipH="1">
            <a:off x="7368046" y="3041744"/>
            <a:ext cx="324942" cy="497226"/>
          </a:xfrm>
          <a:prstGeom prst="bentConnector4">
            <a:avLst>
              <a:gd name="adj1" fmla="val -57160"/>
              <a:gd name="adj2" fmla="val 7168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모서리가 둥근 직사각형 304"/>
          <p:cNvSpPr/>
          <p:nvPr/>
        </p:nvSpPr>
        <p:spPr>
          <a:xfrm>
            <a:off x="2034648" y="5325585"/>
            <a:ext cx="1343223" cy="778281"/>
          </a:xfrm>
          <a:prstGeom prst="roundRect">
            <a:avLst>
              <a:gd name="adj" fmla="val 3421"/>
            </a:avLst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06" name="꺾인 연결선[E] 305"/>
          <p:cNvCxnSpPr/>
          <p:nvPr/>
        </p:nvCxnSpPr>
        <p:spPr>
          <a:xfrm rot="5400000">
            <a:off x="2291055" y="4908756"/>
            <a:ext cx="832035" cy="1623"/>
          </a:xfrm>
          <a:prstGeom prst="bentConnector3">
            <a:avLst>
              <a:gd name="adj1" fmla="val 50000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" name="그룹 306"/>
          <p:cNvGrpSpPr/>
          <p:nvPr/>
        </p:nvGrpSpPr>
        <p:grpSpPr>
          <a:xfrm>
            <a:off x="2486351" y="5473918"/>
            <a:ext cx="439817" cy="512793"/>
            <a:chOff x="6245225" y="1340768"/>
            <a:chExt cx="354012" cy="412751"/>
          </a:xfrm>
        </p:grpSpPr>
        <p:sp>
          <p:nvSpPr>
            <p:cNvPr id="308" name="Freeform 72"/>
            <p:cNvSpPr>
              <a:spLocks/>
            </p:cNvSpPr>
            <p:nvPr/>
          </p:nvSpPr>
          <p:spPr bwMode="auto">
            <a:xfrm>
              <a:off x="6245225" y="1448718"/>
              <a:ext cx="169862" cy="304800"/>
            </a:xfrm>
            <a:custGeom>
              <a:avLst/>
              <a:gdLst>
                <a:gd name="T0" fmla="*/ 44 w 45"/>
                <a:gd name="T1" fmla="*/ 27 h 81"/>
                <a:gd name="T2" fmla="*/ 0 w 45"/>
                <a:gd name="T3" fmla="*/ 0 h 81"/>
                <a:gd name="T4" fmla="*/ 0 w 45"/>
                <a:gd name="T5" fmla="*/ 1 h 81"/>
                <a:gd name="T6" fmla="*/ 0 w 45"/>
                <a:gd name="T7" fmla="*/ 51 h 81"/>
                <a:gd name="T8" fmla="*/ 0 w 45"/>
                <a:gd name="T9" fmla="*/ 53 h 81"/>
                <a:gd name="T10" fmla="*/ 1 w 45"/>
                <a:gd name="T11" fmla="*/ 55 h 81"/>
                <a:gd name="T12" fmla="*/ 2 w 45"/>
                <a:gd name="T13" fmla="*/ 56 h 81"/>
                <a:gd name="T14" fmla="*/ 2 w 45"/>
                <a:gd name="T15" fmla="*/ 56 h 81"/>
                <a:gd name="T16" fmla="*/ 41 w 45"/>
                <a:gd name="T17" fmla="*/ 79 h 81"/>
                <a:gd name="T18" fmla="*/ 43 w 45"/>
                <a:gd name="T19" fmla="*/ 80 h 81"/>
                <a:gd name="T20" fmla="*/ 44 w 45"/>
                <a:gd name="T21" fmla="*/ 81 h 81"/>
                <a:gd name="T22" fmla="*/ 45 w 45"/>
                <a:gd name="T23" fmla="*/ 81 h 81"/>
                <a:gd name="T24" fmla="*/ 45 w 45"/>
                <a:gd name="T25" fmla="*/ 32 h 81"/>
                <a:gd name="T26" fmla="*/ 45 w 45"/>
                <a:gd name="T27" fmla="*/ 31 h 81"/>
                <a:gd name="T28" fmla="*/ 45 w 45"/>
                <a:gd name="T29" fmla="*/ 29 h 81"/>
                <a:gd name="T30" fmla="*/ 45 w 45"/>
                <a:gd name="T31" fmla="*/ 29 h 81"/>
                <a:gd name="T32" fmla="*/ 45 w 45"/>
                <a:gd name="T33" fmla="*/ 28 h 81"/>
                <a:gd name="T34" fmla="*/ 45 w 45"/>
                <a:gd name="T35" fmla="*/ 27 h 81"/>
                <a:gd name="T36" fmla="*/ 44 w 45"/>
                <a:gd name="T37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81">
                  <a:moveTo>
                    <a:pt x="44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1" y="54"/>
                    <a:pt x="1" y="55"/>
                  </a:cubicBezTo>
                  <a:cubicBezTo>
                    <a:pt x="1" y="55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309" name="Freeform 73"/>
            <p:cNvSpPr>
              <a:spLocks/>
            </p:cNvSpPr>
            <p:nvPr/>
          </p:nvSpPr>
          <p:spPr bwMode="auto">
            <a:xfrm>
              <a:off x="6429375" y="1453481"/>
              <a:ext cx="169862" cy="300038"/>
            </a:xfrm>
            <a:custGeom>
              <a:avLst/>
              <a:gdLst>
                <a:gd name="T0" fmla="*/ 45 w 45"/>
                <a:gd name="T1" fmla="*/ 0 h 80"/>
                <a:gd name="T2" fmla="*/ 3 w 45"/>
                <a:gd name="T3" fmla="*/ 24 h 80"/>
                <a:gd name="T4" fmla="*/ 1 w 45"/>
                <a:gd name="T5" fmla="*/ 26 h 80"/>
                <a:gd name="T6" fmla="*/ 1 w 45"/>
                <a:gd name="T7" fmla="*/ 26 h 80"/>
                <a:gd name="T8" fmla="*/ 0 w 45"/>
                <a:gd name="T9" fmla="*/ 26 h 80"/>
                <a:gd name="T10" fmla="*/ 0 w 45"/>
                <a:gd name="T11" fmla="*/ 27 h 80"/>
                <a:gd name="T12" fmla="*/ 0 w 45"/>
                <a:gd name="T13" fmla="*/ 28 h 80"/>
                <a:gd name="T14" fmla="*/ 0 w 45"/>
                <a:gd name="T15" fmla="*/ 28 h 80"/>
                <a:gd name="T16" fmla="*/ 0 w 45"/>
                <a:gd name="T17" fmla="*/ 29 h 80"/>
                <a:gd name="T18" fmla="*/ 0 w 45"/>
                <a:gd name="T19" fmla="*/ 30 h 80"/>
                <a:gd name="T20" fmla="*/ 0 w 45"/>
                <a:gd name="T21" fmla="*/ 34 h 80"/>
                <a:gd name="T22" fmla="*/ 0 w 45"/>
                <a:gd name="T23" fmla="*/ 80 h 80"/>
                <a:gd name="T24" fmla="*/ 0 w 45"/>
                <a:gd name="T25" fmla="*/ 80 h 80"/>
                <a:gd name="T26" fmla="*/ 38 w 45"/>
                <a:gd name="T27" fmla="*/ 57 h 80"/>
                <a:gd name="T28" fmla="*/ 42 w 45"/>
                <a:gd name="T29" fmla="*/ 55 h 80"/>
                <a:gd name="T30" fmla="*/ 42 w 45"/>
                <a:gd name="T31" fmla="*/ 55 h 80"/>
                <a:gd name="T32" fmla="*/ 42 w 45"/>
                <a:gd name="T33" fmla="*/ 55 h 80"/>
                <a:gd name="T34" fmla="*/ 43 w 45"/>
                <a:gd name="T35" fmla="*/ 54 h 80"/>
                <a:gd name="T36" fmla="*/ 44 w 45"/>
                <a:gd name="T37" fmla="*/ 53 h 80"/>
                <a:gd name="T38" fmla="*/ 44 w 45"/>
                <a:gd name="T39" fmla="*/ 52 h 80"/>
                <a:gd name="T40" fmla="*/ 45 w 45"/>
                <a:gd name="T41" fmla="*/ 51 h 80"/>
                <a:gd name="T42" fmla="*/ 45 w 45"/>
                <a:gd name="T43" fmla="*/ 50 h 80"/>
                <a:gd name="T44" fmla="*/ 45 w 45"/>
                <a:gd name="T45" fmla="*/ 49 h 80"/>
                <a:gd name="T46" fmla="*/ 45 w 45"/>
                <a:gd name="T47" fmla="*/ 2 h 80"/>
                <a:gd name="T48" fmla="*/ 45 w 45"/>
                <a:gd name="T49" fmla="*/ 0 h 80"/>
                <a:gd name="T50" fmla="*/ 45 w 45"/>
                <a:gd name="T51" fmla="*/ 0 h 80"/>
                <a:gd name="T52" fmla="*/ 45 w 45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80">
                  <a:moveTo>
                    <a:pt x="45" y="0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4" y="52"/>
                    <a:pt x="44" y="52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  <p:sp>
          <p:nvSpPr>
            <p:cNvPr id="310" name="Freeform 74"/>
            <p:cNvSpPr>
              <a:spLocks/>
            </p:cNvSpPr>
            <p:nvPr/>
          </p:nvSpPr>
          <p:spPr bwMode="auto">
            <a:xfrm>
              <a:off x="6253163" y="1340768"/>
              <a:ext cx="338137" cy="198438"/>
            </a:xfrm>
            <a:custGeom>
              <a:avLst/>
              <a:gdLst>
                <a:gd name="T0" fmla="*/ 89 w 90"/>
                <a:gd name="T1" fmla="*/ 28 h 53"/>
                <a:gd name="T2" fmla="*/ 90 w 90"/>
                <a:gd name="T3" fmla="*/ 27 h 53"/>
                <a:gd name="T4" fmla="*/ 89 w 90"/>
                <a:gd name="T5" fmla="*/ 26 h 53"/>
                <a:gd name="T6" fmla="*/ 48 w 90"/>
                <a:gd name="T7" fmla="*/ 1 h 53"/>
                <a:gd name="T8" fmla="*/ 47 w 90"/>
                <a:gd name="T9" fmla="*/ 1 h 53"/>
                <a:gd name="T10" fmla="*/ 45 w 90"/>
                <a:gd name="T11" fmla="*/ 0 h 53"/>
                <a:gd name="T12" fmla="*/ 45 w 90"/>
                <a:gd name="T13" fmla="*/ 0 h 53"/>
                <a:gd name="T14" fmla="*/ 43 w 90"/>
                <a:gd name="T15" fmla="*/ 0 h 53"/>
                <a:gd name="T16" fmla="*/ 43 w 90"/>
                <a:gd name="T17" fmla="*/ 0 h 53"/>
                <a:gd name="T18" fmla="*/ 42 w 90"/>
                <a:gd name="T19" fmla="*/ 1 h 53"/>
                <a:gd name="T20" fmla="*/ 0 w 90"/>
                <a:gd name="T21" fmla="*/ 26 h 53"/>
                <a:gd name="T22" fmla="*/ 0 w 90"/>
                <a:gd name="T23" fmla="*/ 26 h 53"/>
                <a:gd name="T24" fmla="*/ 44 w 90"/>
                <a:gd name="T25" fmla="*/ 52 h 53"/>
                <a:gd name="T26" fmla="*/ 45 w 90"/>
                <a:gd name="T27" fmla="*/ 53 h 53"/>
                <a:gd name="T28" fmla="*/ 46 w 90"/>
                <a:gd name="T29" fmla="*/ 52 h 53"/>
                <a:gd name="T30" fmla="*/ 48 w 90"/>
                <a:gd name="T31" fmla="*/ 51 h 53"/>
                <a:gd name="T32" fmla="*/ 89 w 90"/>
                <a:gd name="T33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53">
                  <a:moveTo>
                    <a:pt x="89" y="28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0" y="26"/>
                    <a:pt x="89" y="26"/>
                    <a:pt x="89" y="26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8" y="51"/>
                    <a:pt x="48" y="51"/>
                    <a:pt x="48" y="51"/>
                  </a:cubicBezTo>
                  <a:lnTo>
                    <a:pt x="89" y="2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63"/>
            </a:p>
          </p:txBody>
        </p:sp>
      </p:grpSp>
      <p:cxnSp>
        <p:nvCxnSpPr>
          <p:cNvPr id="311" name="꺾인 연결선[E] 310"/>
          <p:cNvCxnSpPr>
            <a:endCxn id="113" idx="1"/>
          </p:cNvCxnSpPr>
          <p:nvPr/>
        </p:nvCxnSpPr>
        <p:spPr>
          <a:xfrm flipV="1">
            <a:off x="2926167" y="3031621"/>
            <a:ext cx="919471" cy="2591648"/>
          </a:xfrm>
          <a:prstGeom prst="bentConnector3">
            <a:avLst>
              <a:gd name="adj1" fmla="val 36918"/>
            </a:avLst>
          </a:prstGeom>
          <a:ln w="25400">
            <a:solidFill>
              <a:srgbClr val="D4668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모서리가 둥근 직사각형 311"/>
          <p:cNvSpPr/>
          <p:nvPr/>
        </p:nvSpPr>
        <p:spPr>
          <a:xfrm>
            <a:off x="4365346" y="2312806"/>
            <a:ext cx="801093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&gt;_ </a:t>
            </a:r>
            <a:r>
              <a:rPr kumimoji="1" lang="en-US" altLang="ko-KR" sz="975" b="1" dirty="0" err="1"/>
              <a:t>docker</a:t>
            </a:r>
            <a:endParaRPr kumimoji="1" lang="ko-KR" altLang="en-US" sz="975" b="1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7440711" y="2312806"/>
            <a:ext cx="932669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&gt;_ </a:t>
            </a:r>
            <a:r>
              <a:rPr kumimoji="1" lang="en-US" altLang="ko-KR" sz="975" b="1" dirty="0" err="1"/>
              <a:t>kubectl</a:t>
            </a:r>
            <a:endParaRPr kumimoji="1" lang="ko-KR" altLang="en-US" sz="975" b="1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167746" y="2312806"/>
            <a:ext cx="609204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&gt;_ </a:t>
            </a:r>
            <a:r>
              <a:rPr kumimoji="1" lang="en-US" altLang="ko-KR" sz="975" b="1" dirty="0" err="1"/>
              <a:t>git</a:t>
            </a:r>
            <a:endParaRPr kumimoji="1" lang="ko-KR" altLang="en-US" sz="975" b="1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762258" y="3592211"/>
            <a:ext cx="666426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commit</a:t>
            </a:r>
            <a:endParaRPr kumimoji="1" lang="ko-KR" altLang="en-US" sz="975" b="1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1467498" y="4206742"/>
            <a:ext cx="429547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/>
              <a:t>pull</a:t>
            </a:r>
            <a:endParaRPr kumimoji="1" lang="ko-KR" altLang="en-US" sz="975" b="1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461907" y="4705552"/>
            <a:ext cx="524591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80" b="1" dirty="0"/>
              <a:t>build</a:t>
            </a:r>
            <a:endParaRPr kumimoji="1" lang="ko-KR" altLang="en-US" sz="980" b="1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3463217" y="3607376"/>
            <a:ext cx="509493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80" b="1" dirty="0"/>
              <a:t>build</a:t>
            </a:r>
            <a:endParaRPr kumimoji="1" lang="ko-KR" altLang="en-US" sz="980" b="1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4485906" y="4623531"/>
            <a:ext cx="530054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 dirty="0"/>
              <a:t>push</a:t>
            </a:r>
            <a:endParaRPr kumimoji="1" lang="ko-KR" altLang="en-US" sz="975" b="1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7911845" y="3106454"/>
            <a:ext cx="536558" cy="2281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75" b="1"/>
              <a:t>apply</a:t>
            </a:r>
            <a:endParaRPr kumimoji="1" lang="ko-KR" altLang="en-US" sz="975" b="1" dirty="0"/>
          </a:p>
        </p:txBody>
      </p:sp>
      <p:sp>
        <p:nvSpPr>
          <p:cNvPr id="321" name="타원 320"/>
          <p:cNvSpPr/>
          <p:nvPr/>
        </p:nvSpPr>
        <p:spPr>
          <a:xfrm>
            <a:off x="985485" y="1930818"/>
            <a:ext cx="219970" cy="219970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/>
              <a:t>1</a:t>
            </a:r>
            <a:endParaRPr kumimoji="1" lang="ko-KR" altLang="en-US" sz="1138" b="1" dirty="0"/>
          </a:p>
        </p:txBody>
      </p:sp>
      <p:sp>
        <p:nvSpPr>
          <p:cNvPr id="322" name="타원 321"/>
          <p:cNvSpPr/>
          <p:nvPr/>
        </p:nvSpPr>
        <p:spPr>
          <a:xfrm>
            <a:off x="4844988" y="2074834"/>
            <a:ext cx="219970" cy="219970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 dirty="0"/>
              <a:t>2</a:t>
            </a:r>
            <a:endParaRPr kumimoji="1" lang="ko-KR" altLang="en-US" sz="1138" b="1" dirty="0"/>
          </a:p>
        </p:txBody>
      </p:sp>
      <p:sp>
        <p:nvSpPr>
          <p:cNvPr id="323" name="타원 322"/>
          <p:cNvSpPr/>
          <p:nvPr/>
        </p:nvSpPr>
        <p:spPr>
          <a:xfrm>
            <a:off x="6429164" y="2074834"/>
            <a:ext cx="219970" cy="219970"/>
          </a:xfrm>
          <a:prstGeom prst="ellipse">
            <a:avLst/>
          </a:prstGeom>
          <a:solidFill>
            <a:srgbClr val="D4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38" b="1"/>
              <a:t>3</a:t>
            </a:r>
            <a:endParaRPr kumimoji="1" lang="ko-KR" altLang="en-US" sz="1138" b="1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911917" y="1055202"/>
            <a:ext cx="7649595" cy="657145"/>
          </a:xfrm>
          <a:prstGeom prst="roundRect">
            <a:avLst>
              <a:gd name="adj" fmla="val 14882"/>
            </a:avLst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325" name="그림 3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00" y="1052736"/>
            <a:ext cx="649029" cy="649029"/>
          </a:xfrm>
          <a:prstGeom prst="rect">
            <a:avLst/>
          </a:prstGeom>
        </p:spPr>
      </p:pic>
      <p:sp>
        <p:nvSpPr>
          <p:cNvPr id="326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247650" y="487420"/>
            <a:ext cx="9313863" cy="389698"/>
          </a:xfrm>
        </p:spPr>
        <p:txBody>
          <a:bodyPr/>
          <a:lstStyle/>
          <a:p>
            <a:r>
              <a:rPr lang="en-US" altLang="ko-KR" dirty="0" smtClean="0"/>
              <a:t>Continuous Integration, Continuous </a:t>
            </a:r>
            <a:r>
              <a:rPr lang="en-US" altLang="ko-KR" dirty="0" err="1" smtClean="0"/>
              <a:t>Deplivery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7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Why Spinnaker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Spinnaker</a:t>
            </a:r>
            <a:endParaRPr lang="ko-KR" altLang="en-US" dirty="0"/>
          </a:p>
        </p:txBody>
      </p: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pic>
        <p:nvPicPr>
          <p:cNvPr id="110" name="Google Shape;10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839" y="995994"/>
            <a:ext cx="4480690" cy="50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타원 110"/>
          <p:cNvSpPr/>
          <p:nvPr/>
        </p:nvSpPr>
        <p:spPr>
          <a:xfrm>
            <a:off x="3257349" y="1404346"/>
            <a:ext cx="1398314" cy="1398314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2" name="TextBox 8"/>
          <p:cNvSpPr txBox="1"/>
          <p:nvPr/>
        </p:nvSpPr>
        <p:spPr>
          <a:xfrm>
            <a:off x="4821715" y="2581959"/>
            <a:ext cx="47326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i="1" dirty="0" smtClean="0"/>
              <a:t>“</a:t>
            </a:r>
          </a:p>
          <a:p>
            <a:r>
              <a:rPr kumimoji="1" lang="en-US" altLang="ko-KR" sz="1400" b="1" i="1" dirty="0"/>
              <a:t> </a:t>
            </a:r>
            <a:r>
              <a:rPr kumimoji="1" lang="en-US" altLang="ko-KR" sz="1400" b="1" i="1" dirty="0" smtClean="0"/>
              <a:t>  Setup Continuous Integrating/Continuous Delivery</a:t>
            </a:r>
          </a:p>
          <a:p>
            <a:endParaRPr kumimoji="1" lang="en-US" altLang="ko-KR" sz="1400" b="1" i="1" dirty="0" smtClean="0"/>
          </a:p>
          <a:p>
            <a:r>
              <a:rPr kumimoji="1" lang="en-US" altLang="ko-KR" sz="1400" b="1" i="1" dirty="0" smtClean="0"/>
              <a:t>   Setup automated rollouts, roll backs and testing</a:t>
            </a:r>
          </a:p>
          <a:p>
            <a:r>
              <a:rPr kumimoji="1" lang="en-US" altLang="ko-KR" sz="1400" b="1" i="1" dirty="0" smtClean="0"/>
              <a:t>                                                                      “</a:t>
            </a:r>
            <a:endParaRPr kumimoji="1" lang="en-US" altLang="ko-KR" sz="1400" b="1" i="1" dirty="0"/>
          </a:p>
        </p:txBody>
      </p:sp>
    </p:spTree>
    <p:extLst>
      <p:ext uri="{BB962C8B-B14F-4D97-AF65-F5344CB8AC3E}">
        <p14:creationId xmlns:p14="http://schemas.microsoft.com/office/powerpoint/2010/main" val="101487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>
            <a:spLocks/>
          </p:cNvSpPr>
          <p:nvPr/>
        </p:nvSpPr>
        <p:spPr bwMode="auto">
          <a:xfrm rot="10800000">
            <a:off x="4253352" y="2610082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PART01. Spinnaker</a:t>
            </a:r>
            <a:endParaRPr lang="ko-KR" altLang="en-US" dirty="0"/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10800000">
            <a:off x="1113248" y="261251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49823" y="3102900"/>
            <a:ext cx="783644" cy="807398"/>
            <a:chOff x="814924" y="1949376"/>
            <a:chExt cx="935494" cy="963851"/>
          </a:xfrm>
        </p:grpSpPr>
        <p:sp>
          <p:nvSpPr>
            <p:cNvPr id="94" name="Freeform 765"/>
            <p:cNvSpPr>
              <a:spLocks noEditPoints="1"/>
            </p:cNvSpPr>
            <p:nvPr/>
          </p:nvSpPr>
          <p:spPr bwMode="auto">
            <a:xfrm rot="1800000">
              <a:off x="865723" y="1949376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14924" y="2237407"/>
              <a:ext cx="935494" cy="404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16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97" name="Freeform 765"/>
          <p:cNvSpPr>
            <a:spLocks noEditPoints="1"/>
          </p:cNvSpPr>
          <p:nvPr/>
        </p:nvSpPr>
        <p:spPr bwMode="auto">
          <a:xfrm rot="1800000">
            <a:off x="3529590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98" name="TextBox 97"/>
          <p:cNvSpPr txBox="1"/>
          <p:nvPr/>
        </p:nvSpPr>
        <p:spPr>
          <a:xfrm>
            <a:off x="3479162" y="337487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461127" y="3287752"/>
            <a:ext cx="187680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What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79408" y="3298915"/>
            <a:ext cx="1861636" cy="40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 </a:t>
            </a:r>
            <a:r>
              <a:rPr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Spinnaker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7359933" y="2564904"/>
            <a:ext cx="2120362" cy="1863284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6620599" y="3101925"/>
            <a:ext cx="700224" cy="809348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6570171" y="3327269"/>
            <a:ext cx="78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05328" y="3298916"/>
            <a:ext cx="186163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How to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Use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</a:t>
            </a:r>
            <a:r>
              <a:rPr lang="en-US" altLang="ko-KR" smtClean="0"/>
              <a:t>by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9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59631</TotalTime>
  <Words>2806</Words>
  <Application>Microsoft Macintosh PowerPoint</Application>
  <PresentationFormat>A4 용지(210x297mm)</PresentationFormat>
  <Paragraphs>643</Paragraphs>
  <Slides>51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3" baseType="lpstr">
      <vt:lpstr>맑은 고딕</vt:lpstr>
      <vt:lpstr>Courier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Wingdings</vt:lpstr>
      <vt:lpstr>Arial</vt:lpstr>
      <vt:lpstr>디자인 사용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SKCC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SKCC_USER</dc:creator>
  <cp:lastModifiedBy>Jung Jaehoon</cp:lastModifiedBy>
  <cp:revision>2984</cp:revision>
  <cp:lastPrinted>2016-04-19T00:41:08Z</cp:lastPrinted>
  <dcterms:created xsi:type="dcterms:W3CDTF">2014-06-18T01:41:41Z</dcterms:created>
  <dcterms:modified xsi:type="dcterms:W3CDTF">2018-08-29T01:48:21Z</dcterms:modified>
</cp:coreProperties>
</file>